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71" r:id="rId5"/>
    <p:sldId id="282" r:id="rId6"/>
    <p:sldId id="272" r:id="rId7"/>
    <p:sldId id="281" r:id="rId8"/>
    <p:sldId id="274" r:id="rId9"/>
    <p:sldId id="275" r:id="rId10"/>
    <p:sldId id="277" r:id="rId11"/>
    <p:sldId id="278" r:id="rId12"/>
    <p:sldId id="279" r:id="rId13"/>
    <p:sldId id="280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5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3" autoAdjust="0"/>
    <p:restoredTop sz="94706" autoAdjust="0"/>
  </p:normalViewPr>
  <p:slideViewPr>
    <p:cSldViewPr>
      <p:cViewPr>
        <p:scale>
          <a:sx n="50" d="100"/>
          <a:sy n="50" d="100"/>
        </p:scale>
        <p:origin x="-1616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43" d="100"/>
          <a:sy n="143" d="100"/>
        </p:scale>
        <p:origin x="-459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9C562B-B30D-49E7-AC04-9512C0BBB45F}" type="datetimeFigureOut">
              <a:rPr lang="en-US"/>
              <a:pPr>
                <a:defRPr/>
              </a:pPr>
              <a:t>16/05/14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757F5F-9F2D-4ED8-B3FD-21108ED32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724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C73E94-1FCB-4CBD-9602-E262C97308C3}" type="datetimeFigureOut">
              <a:rPr lang="en-US"/>
              <a:pPr>
                <a:defRPr/>
              </a:pPr>
              <a:t>16/05/14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Confidential Cray Proprietary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DD18EC-7B94-4C79-84AA-740BC4DA4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14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6858000" cy="533400"/>
          </a:xfrm>
        </p:spPr>
        <p:txBody>
          <a:bodyPr>
            <a:normAutofit/>
          </a:bodyPr>
          <a:lstStyle>
            <a:lvl1pPr algn="ctr" rtl="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lang="en-US" sz="3000" b="0" kern="1200" spc="-5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344E6D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A88F2C5-8491-4043-B4A7-87C701AF553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45720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1607276-1CE7-47B7-8122-23E58B60EA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1066800"/>
            <a:ext cx="2057400" cy="9144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066800"/>
            <a:ext cx="6019800" cy="4953000"/>
          </a:xfrm>
          <a:solidFill>
            <a:schemeClr val="tx2">
              <a:tint val="40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2133600"/>
            <a:ext cx="2057400" cy="38862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0AF1B3F-F0A9-4081-AB83-37A0F93101C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FE23BCC0-18D1-4691-BD70-03347F2AD1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81625" y="6499225"/>
            <a:ext cx="25908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24025" y="6499225"/>
            <a:ext cx="3581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770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AB54501D-7384-42FB-AC71-C3CDE04B9E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0CD04672-9AF4-45D3-9FE9-67C3AEF0BB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66800" y="2819400"/>
            <a:ext cx="6858000" cy="533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4A23E2C9-B9BC-45AA-B001-CFB0E4D2A8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066800"/>
            <a:ext cx="43434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434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99225"/>
            <a:ext cx="2590800" cy="3841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BF3B30-20E3-48C8-B2DE-B5D3A3CF5CCA}" type="datetime6">
              <a:rPr lang="en-US"/>
              <a:pPr>
                <a:defRPr/>
              </a:pPr>
              <a:t>May 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499225"/>
            <a:ext cx="35814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477000"/>
            <a:ext cx="609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B821D0-1C60-4BDE-B3C3-7CC361C839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age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ray-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6100" y="1371600"/>
            <a:ext cx="29718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667000"/>
            <a:ext cx="8610600" cy="1676400"/>
          </a:xfrm>
        </p:spPr>
        <p:txBody>
          <a:bodyPr anchor="ctr"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FDBDBCFB-8021-493B-86EC-B302D267A0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800" spc="10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63D1FA0B-6D7B-4C44-9F14-1985DBA75D9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0312" y="1216152"/>
            <a:ext cx="8705088" cy="5212080"/>
          </a:xfrm>
        </p:spPr>
        <p:txBody>
          <a:bodyPr/>
          <a:lstStyle>
            <a:lvl3pPr>
              <a:defRPr sz="16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rtl="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lang="en-US" sz="3000" b="0" kern="1200" spc="-50" baseline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344E6D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3C38547A-1ACD-4006-BA3C-BA65DFD8CE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accent6">
                    <a:lumMod val="50000"/>
                  </a:schemeClr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800" spc="100" baseline="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B96D8F7E-E714-450E-B30B-67E475DB22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84B58BA-A92F-42B2-8549-7A8F311ACFF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000" b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60655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000" b="1" baseline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3AEBF01B-0073-4B26-9BD7-399083A21B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632C8B2-A985-4F59-AF49-91C10B2330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2554599-CBFF-4B6B-86B2-C9241B527F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210312" y="1216152"/>
            <a:ext cx="8705088" cy="521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499225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499225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Cray Proprietary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477000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7C75AF8-13CD-496C-B9FA-929C8E35DAD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6858000" cy="533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13" r:id="rId4"/>
    <p:sldLayoutId id="2147483722" r:id="rId5"/>
    <p:sldLayoutId id="2147483714" r:id="rId6"/>
    <p:sldLayoutId id="2147483723" r:id="rId7"/>
    <p:sldLayoutId id="2147483715" r:id="rId8"/>
    <p:sldLayoutId id="2147483716" r:id="rId9"/>
    <p:sldLayoutId id="2147483724" r:id="rId10"/>
    <p:sldLayoutId id="2147483717" r:id="rId11"/>
    <p:sldLayoutId id="2147483718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defRPr lang="en-US" sz="3000" b="0" kern="1200" spc="-5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344E6D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Calibri" pitchFamily="34" charset="0"/>
          <a:ea typeface="+mj-ea"/>
          <a:cs typeface="+mj-cs"/>
        </a:defRPr>
      </a:lvl1pPr>
      <a:lvl2pPr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2pPr>
      <a:lvl3pPr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3pPr>
      <a:lvl4pPr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4pPr>
      <a:lvl5pPr algn="l" rtl="0" eaLnBrk="0" fontAlgn="base" hangingPunct="0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5pPr>
      <a:lvl6pPr marL="4572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6pPr>
      <a:lvl7pPr marL="9144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7pPr>
      <a:lvl8pPr marL="13716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8pPr>
      <a:lvl9pPr marL="1828800" algn="l" rtl="0" fontAlgn="base">
        <a:lnSpc>
          <a:spcPts val="1800"/>
        </a:lnSpc>
        <a:spcBef>
          <a:spcPct val="0"/>
        </a:spcBef>
        <a:spcAft>
          <a:spcPct val="0"/>
        </a:spcAft>
        <a:defRPr sz="2000">
          <a:solidFill>
            <a:srgbClr val="344E6D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000" kern="1200">
          <a:solidFill>
            <a:srgbClr val="595959"/>
          </a:solidFill>
          <a:latin typeface="Calibri" pitchFamily="34" charset="0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000" kern="1200">
          <a:solidFill>
            <a:srgbClr val="595959"/>
          </a:solidFill>
          <a:latin typeface="Calibri" pitchFamily="34" charset="0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1400" kern="1200">
          <a:solidFill>
            <a:srgbClr val="595959"/>
          </a:solidFill>
          <a:latin typeface="Calibri" pitchFamily="34" charset="0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400" kern="1200">
          <a:solidFill>
            <a:srgbClr val="595959"/>
          </a:solidFill>
          <a:latin typeface="Calibri" pitchFamily="34" charset="0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400" kern="1200">
          <a:solidFill>
            <a:srgbClr val="595959"/>
          </a:solidFill>
          <a:latin typeface="Calibri" pitchFamily="34" charset="0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1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Cray Performance Symposium</a:t>
            </a:r>
          </a:p>
          <a:p>
            <a:r>
              <a:rPr lang="en-US" dirty="0" smtClean="0"/>
              <a:t>July 21, 2010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Cache Blocking</a:t>
            </a:r>
            <a:br>
              <a:rPr lang="en-US" dirty="0" smtClean="0"/>
            </a:br>
            <a:r>
              <a:rPr lang="en-US" dirty="0" smtClean="0"/>
              <a:t>from Start to Finish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38547A-1ACD-4006-BA3C-BA65DFD8CE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Cray Proprietary</a:t>
            </a:r>
            <a:endParaRPr lang="en-US"/>
          </a:p>
        </p:txBody>
      </p:sp>
      <p:sp>
        <p:nvSpPr>
          <p:cNvPr id="9" name="Text Placeholder 7"/>
          <p:cNvSpPr txBox="1">
            <a:spLocks/>
          </p:cNvSpPr>
          <p:nvPr/>
        </p:nvSpPr>
        <p:spPr bwMode="auto">
          <a:xfrm>
            <a:off x="685800" y="4958864"/>
            <a:ext cx="7924800" cy="984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lang="en-US" sz="2400" spc="100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1200" cap="none" spc="10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Steve</a:t>
            </a:r>
            <a:r>
              <a:rPr kumimoji="0" lang="en-US" sz="2400" b="0" i="0" u="none" strike="noStrike" kern="1200" cap="none" spc="10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Whalen</a:t>
            </a:r>
            <a:endParaRPr kumimoji="0" lang="en-US" sz="2400" b="0" i="0" u="none" strike="noStrike" kern="1200" cap="none" spc="10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That’s Better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sz="half" idx="1"/>
          </p:nvPr>
        </p:nvSpPr>
        <p:spPr>
          <a:xfrm>
            <a:off x="0" y="1066800"/>
            <a:ext cx="5564188" cy="5334000"/>
          </a:xfrm>
        </p:spPr>
        <p:txBody>
          <a:bodyPr/>
          <a:lstStyle/>
          <a:p>
            <a:r>
              <a:rPr lang="en-US" sz="1800"/>
              <a:t>Block the outer two loops</a:t>
            </a:r>
          </a:p>
          <a:p>
            <a:r>
              <a:rPr lang="en-US" sz="1800"/>
              <a:t>Preserves spatial locality along </a:t>
            </a:r>
            <a:r>
              <a:rPr lang="en-US" sz="1800" b="1">
                <a:latin typeface="Courier New" pitchFamily="49" charset="0"/>
              </a:rPr>
              <a:t>i1</a:t>
            </a:r>
            <a:r>
              <a:rPr lang="en-US" sz="1800"/>
              <a:t> direction</a:t>
            </a:r>
          </a:p>
          <a:p>
            <a:pPr>
              <a:buFont typeface="Wingdings 2" pitchFamily="18" charset="2"/>
              <a:buNone/>
            </a:pPr>
            <a:endParaRPr lang="en-US" sz="1800"/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do I3BLOCK = 2, 257, BS3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do I2BLOCK = 2, 257, BS2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do i3 = I3BLOCK,                  &amp;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     min(I3BLOCK+BS3-1, 257)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do i2 = I2BLOCK,               &amp;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        min(I2BLOCK+BS2-1, 257)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   do i1 = 2, 257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!              </a:t>
            </a:r>
            <a:r>
              <a:rPr lang="en-US" sz="1400" b="1" i="1">
                <a:latin typeface="Courier New" pitchFamily="49" charset="0"/>
              </a:rPr>
              <a:t>update u(i1,i2,i3)</a:t>
            </a:r>
            <a:endParaRPr lang="en-US" sz="1400" b="1">
              <a:latin typeface="Courier New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!              </a:t>
            </a:r>
            <a:r>
              <a:rPr lang="en-US" sz="1400" b="1" i="1">
                <a:latin typeface="Courier New" pitchFamily="49" charset="0"/>
              </a:rPr>
              <a:t>using 27-point stencil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   end do         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end do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end do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end do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end do</a:t>
            </a:r>
          </a:p>
          <a:p>
            <a:pPr>
              <a:buFont typeface="Wingdings 2" pitchFamily="18" charset="2"/>
              <a:buNone/>
            </a:pPr>
            <a:endParaRPr lang="en-US" sz="1800"/>
          </a:p>
        </p:txBody>
      </p:sp>
      <p:graphicFrame>
        <p:nvGraphicFramePr>
          <p:cNvPr id="56324" name="Group 4"/>
          <p:cNvGraphicFramePr>
            <a:graphicFrameLocks noGrp="1"/>
          </p:cNvGraphicFramePr>
          <p:nvPr>
            <p:ph sz="half" idx="2"/>
          </p:nvPr>
        </p:nvGraphicFramePr>
        <p:xfrm>
          <a:off x="5514975" y="1066800"/>
          <a:ext cx="3392488" cy="5360991"/>
        </p:xfrm>
        <a:graphic>
          <a:graphicData uri="http://schemas.openxmlformats.org/drawingml/2006/table">
            <a:tbl>
              <a:tblPr/>
              <a:tblGrid>
                <a:gridCol w="1697038"/>
                <a:gridCol w="169545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Block 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Mop/s/process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unblocked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531.50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16 × 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674.76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22 × 22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680.16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28 × 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688.64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34 × 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683.84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40 × 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698.47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46 × 46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689.14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52 × 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706.62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58 × 58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692.57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64 × 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703.40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70 × 70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693.87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Overview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 Simple, Illustrated Example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 Real-World Example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Cray Proprietary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D1FA0B-6D7B-4C44-9F14-1985DBA75D9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</a:rPr>
              <a:t>Cache blocking</a:t>
            </a:r>
            <a:r>
              <a:rPr lang="en-US" dirty="0"/>
              <a:t> is a combination of strip mining and loop interchange, designed to increase data reuse.</a:t>
            </a:r>
          </a:p>
          <a:p>
            <a:pPr marL="742950" lvl="1" indent="-285750"/>
            <a:r>
              <a:rPr lang="en-US" dirty="0"/>
              <a:t>Takes advantage of temporal reuse: re-reference array elements already referenced</a:t>
            </a:r>
          </a:p>
          <a:p>
            <a:pPr marL="742950" lvl="1" indent="-285750"/>
            <a:r>
              <a:rPr lang="en-US" dirty="0"/>
              <a:t>Good blocking will take advantage of spatial reuse: work with the cache lines!</a:t>
            </a:r>
          </a:p>
          <a:p>
            <a:r>
              <a:rPr lang="en-US" dirty="0"/>
              <a:t>Many ways to block any given loop nest</a:t>
            </a:r>
          </a:p>
          <a:p>
            <a:pPr marL="742950" lvl="1" indent="-285750"/>
            <a:r>
              <a:rPr lang="en-US" dirty="0"/>
              <a:t>Which loops get blocked?</a:t>
            </a:r>
          </a:p>
          <a:p>
            <a:pPr marL="742950" lvl="1" indent="-285750"/>
            <a:r>
              <a:rPr lang="en-US" dirty="0"/>
              <a:t>What block size(s) to use?</a:t>
            </a:r>
          </a:p>
          <a:p>
            <a:r>
              <a:rPr lang="en-US" dirty="0"/>
              <a:t>Analysis can reveal which ways are beneficial</a:t>
            </a:r>
          </a:p>
          <a:p>
            <a:r>
              <a:rPr lang="en-US" dirty="0"/>
              <a:t>But trial-and-error is probably faster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Overview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5A12CB7-E835-4913-8DB1-31DE5C5515AC}" type="datetime6"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May 14</a:t>
            </a:fld>
            <a:endParaRPr lang="en-US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Cray Inc. Proprietary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9C11415E-135C-4BBE-BDE1-B5333BD92286}" type="slidenum"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6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Cache Use in Stencil Computations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4294967295"/>
          </p:nvPr>
        </p:nvSpPr>
        <p:spPr>
          <a:xfrm>
            <a:off x="3382963" y="1066800"/>
            <a:ext cx="5608637" cy="5334000"/>
          </a:xfrm>
        </p:spPr>
        <p:txBody>
          <a:bodyPr/>
          <a:lstStyle/>
          <a:p>
            <a:r>
              <a:rPr lang="en-US" sz="2400"/>
              <a:t>2D Laplacian</a:t>
            </a:r>
          </a:p>
          <a:p>
            <a:pPr>
              <a:buFont typeface="Wingdings 2" pitchFamily="18" charset="2"/>
              <a:buNone/>
            </a:pPr>
            <a:endParaRPr lang="en-US" sz="1400">
              <a:latin typeface="Andale Mono" pitchFamily="49" charset="0"/>
            </a:endParaRP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do j = 1, 8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do i = 1, 16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a = u(i-1,j) + u(i+1,j)  &amp;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 - 4*u(i,j)           &amp;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 + u(i,j-1) + u(i,j+1)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end do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end do</a:t>
            </a:r>
          </a:p>
          <a:p>
            <a:pPr>
              <a:buFont typeface="Wingdings 2" pitchFamily="18" charset="2"/>
              <a:buNone/>
            </a:pPr>
            <a:endParaRPr lang="en-US" sz="1400" b="1">
              <a:latin typeface="Courier New" pitchFamily="49" charset="0"/>
            </a:endParaRPr>
          </a:p>
          <a:p>
            <a:r>
              <a:rPr lang="en-US" sz="2400"/>
              <a:t>Cache structure for this example:</a:t>
            </a:r>
          </a:p>
          <a:p>
            <a:pPr marL="742950" lvl="1" indent="-285750"/>
            <a:r>
              <a:rPr lang="en-US" sz="2400"/>
              <a:t>Each line holds 4 array elements</a:t>
            </a:r>
          </a:p>
          <a:p>
            <a:pPr marL="742950" lvl="1" indent="-285750"/>
            <a:r>
              <a:rPr lang="en-US" sz="2400"/>
              <a:t>Cache can hold 12 lines of </a:t>
            </a:r>
            <a:r>
              <a:rPr lang="en-US" sz="2400" b="1">
                <a:latin typeface="Courier New" pitchFamily="49" charset="0"/>
              </a:rPr>
              <a:t>u</a:t>
            </a:r>
            <a:r>
              <a:rPr lang="en-US" sz="2400"/>
              <a:t> data</a:t>
            </a:r>
          </a:p>
          <a:p>
            <a:r>
              <a:rPr lang="en-US" sz="2400"/>
              <a:t>No cache reuse between outer loop iterations</a:t>
            </a:r>
          </a:p>
        </p:txBody>
      </p:sp>
      <p:sp>
        <p:nvSpPr>
          <p:cNvPr id="1030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211138" y="6564313"/>
            <a:ext cx="1819275" cy="29368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1C41950-BE39-4BCB-B283-791895C0CE2B}" type="datetime6"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May 14</a:t>
            </a:fld>
            <a:endParaRPr lang="en-US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31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2185988" y="6564313"/>
            <a:ext cx="4733925" cy="29368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Cray Inc. Proprietary</a:t>
            </a:r>
          </a:p>
        </p:txBody>
      </p:sp>
      <p:sp>
        <p:nvSpPr>
          <p:cNvPr id="103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043738" y="6562725"/>
            <a:ext cx="1905000" cy="2952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compatLnSpc="1">
            <a:prstTxWarp prst="textNoShape">
              <a:avLst/>
            </a:prstTxWarp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Slide </a:t>
            </a:r>
            <a:fld id="{D37DDB48-B1A7-444D-B249-98885C5E74BB}" type="slidenum"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4</a:t>
            </a:fld>
            <a:r>
              <a:rPr lang="en-US">
                <a:latin typeface="Arial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6764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9050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1336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3622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5908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8194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334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7620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9906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2192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4478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6764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19050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21336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23622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5908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28194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5334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7620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9906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12192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14478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19050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21336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23622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25908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28194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5334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7620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9906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12192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14478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16764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19050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21336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23622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25908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28194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5334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7620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9906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2192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14478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16764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19050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21336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23622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25908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28194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5334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7620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9906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12192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14478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1" name="Rectangle 170"/>
          <p:cNvSpPr>
            <a:spLocks noChangeArrowheads="1"/>
          </p:cNvSpPr>
          <p:nvPr/>
        </p:nvSpPr>
        <p:spPr bwMode="auto">
          <a:xfrm>
            <a:off x="16764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19050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3" name="Rectangle 172"/>
          <p:cNvSpPr>
            <a:spLocks noChangeArrowheads="1"/>
          </p:cNvSpPr>
          <p:nvPr/>
        </p:nvSpPr>
        <p:spPr bwMode="auto">
          <a:xfrm>
            <a:off x="21336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4" name="Rectangle 173"/>
          <p:cNvSpPr>
            <a:spLocks noChangeArrowheads="1"/>
          </p:cNvSpPr>
          <p:nvPr/>
        </p:nvSpPr>
        <p:spPr bwMode="auto">
          <a:xfrm>
            <a:off x="23622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25908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auto">
          <a:xfrm>
            <a:off x="28194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auto">
          <a:xfrm>
            <a:off x="5334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7620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0" name="Rectangle 179"/>
          <p:cNvSpPr>
            <a:spLocks noChangeArrowheads="1"/>
          </p:cNvSpPr>
          <p:nvPr/>
        </p:nvSpPr>
        <p:spPr bwMode="auto">
          <a:xfrm>
            <a:off x="9906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12192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2" name="Rectangle 181"/>
          <p:cNvSpPr>
            <a:spLocks noChangeArrowheads="1"/>
          </p:cNvSpPr>
          <p:nvPr/>
        </p:nvSpPr>
        <p:spPr bwMode="auto">
          <a:xfrm>
            <a:off x="14478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2" name="Rectangle 191"/>
          <p:cNvSpPr>
            <a:spLocks noChangeArrowheads="1"/>
          </p:cNvSpPr>
          <p:nvPr/>
        </p:nvSpPr>
        <p:spPr bwMode="auto">
          <a:xfrm>
            <a:off x="16764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3" name="Rectangle 192"/>
          <p:cNvSpPr>
            <a:spLocks noChangeArrowheads="1"/>
          </p:cNvSpPr>
          <p:nvPr/>
        </p:nvSpPr>
        <p:spPr bwMode="auto">
          <a:xfrm>
            <a:off x="19050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21336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5" name="Rectangle 194"/>
          <p:cNvSpPr>
            <a:spLocks noChangeArrowheads="1"/>
          </p:cNvSpPr>
          <p:nvPr/>
        </p:nvSpPr>
        <p:spPr bwMode="auto">
          <a:xfrm>
            <a:off x="23622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6" name="Rectangle 195"/>
          <p:cNvSpPr>
            <a:spLocks noChangeArrowheads="1"/>
          </p:cNvSpPr>
          <p:nvPr/>
        </p:nvSpPr>
        <p:spPr bwMode="auto">
          <a:xfrm>
            <a:off x="25908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7" name="Rectangle 196"/>
          <p:cNvSpPr>
            <a:spLocks noChangeArrowheads="1"/>
          </p:cNvSpPr>
          <p:nvPr/>
        </p:nvSpPr>
        <p:spPr bwMode="auto">
          <a:xfrm>
            <a:off x="28194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9" name="Rectangle 198"/>
          <p:cNvSpPr>
            <a:spLocks noChangeArrowheads="1"/>
          </p:cNvSpPr>
          <p:nvPr/>
        </p:nvSpPr>
        <p:spPr bwMode="auto">
          <a:xfrm>
            <a:off x="5334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0" name="Rectangle 199"/>
          <p:cNvSpPr>
            <a:spLocks noChangeArrowheads="1"/>
          </p:cNvSpPr>
          <p:nvPr/>
        </p:nvSpPr>
        <p:spPr bwMode="auto">
          <a:xfrm>
            <a:off x="7620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1" name="Rectangle 200"/>
          <p:cNvSpPr>
            <a:spLocks noChangeArrowheads="1"/>
          </p:cNvSpPr>
          <p:nvPr/>
        </p:nvSpPr>
        <p:spPr bwMode="auto">
          <a:xfrm>
            <a:off x="9906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2" name="Rectangle 201"/>
          <p:cNvSpPr>
            <a:spLocks noChangeArrowheads="1"/>
          </p:cNvSpPr>
          <p:nvPr/>
        </p:nvSpPr>
        <p:spPr bwMode="auto">
          <a:xfrm>
            <a:off x="12192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3" name="Rectangle 202"/>
          <p:cNvSpPr>
            <a:spLocks noChangeArrowheads="1"/>
          </p:cNvSpPr>
          <p:nvPr/>
        </p:nvSpPr>
        <p:spPr bwMode="auto">
          <a:xfrm>
            <a:off x="14478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0" name="Rectangle 209"/>
          <p:cNvSpPr>
            <a:spLocks noChangeArrowheads="1"/>
          </p:cNvSpPr>
          <p:nvPr/>
        </p:nvSpPr>
        <p:spPr bwMode="auto">
          <a:xfrm>
            <a:off x="16764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19050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2" name="Rectangle 211"/>
          <p:cNvSpPr>
            <a:spLocks noChangeArrowheads="1"/>
          </p:cNvSpPr>
          <p:nvPr/>
        </p:nvSpPr>
        <p:spPr bwMode="auto">
          <a:xfrm>
            <a:off x="21336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3" name="Rectangle 212"/>
          <p:cNvSpPr>
            <a:spLocks noChangeArrowheads="1"/>
          </p:cNvSpPr>
          <p:nvPr/>
        </p:nvSpPr>
        <p:spPr bwMode="auto">
          <a:xfrm>
            <a:off x="23622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4" name="Rectangle 213"/>
          <p:cNvSpPr>
            <a:spLocks noChangeArrowheads="1"/>
          </p:cNvSpPr>
          <p:nvPr/>
        </p:nvSpPr>
        <p:spPr bwMode="auto">
          <a:xfrm>
            <a:off x="25908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5" name="Rectangle 214"/>
          <p:cNvSpPr>
            <a:spLocks noChangeArrowheads="1"/>
          </p:cNvSpPr>
          <p:nvPr/>
        </p:nvSpPr>
        <p:spPr bwMode="auto">
          <a:xfrm>
            <a:off x="28194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7" name="Rectangle 216"/>
          <p:cNvSpPr>
            <a:spLocks noChangeArrowheads="1"/>
          </p:cNvSpPr>
          <p:nvPr/>
        </p:nvSpPr>
        <p:spPr bwMode="auto">
          <a:xfrm>
            <a:off x="5334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8" name="Rectangle 217"/>
          <p:cNvSpPr>
            <a:spLocks noChangeArrowheads="1"/>
          </p:cNvSpPr>
          <p:nvPr/>
        </p:nvSpPr>
        <p:spPr bwMode="auto">
          <a:xfrm>
            <a:off x="7620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9" name="Rectangle 218"/>
          <p:cNvSpPr>
            <a:spLocks noChangeArrowheads="1"/>
          </p:cNvSpPr>
          <p:nvPr/>
        </p:nvSpPr>
        <p:spPr bwMode="auto">
          <a:xfrm>
            <a:off x="9906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20" name="Rectangle 219"/>
          <p:cNvSpPr>
            <a:spLocks noChangeArrowheads="1"/>
          </p:cNvSpPr>
          <p:nvPr/>
        </p:nvSpPr>
        <p:spPr bwMode="auto">
          <a:xfrm>
            <a:off x="12192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21" name="Rectangle 220"/>
          <p:cNvSpPr>
            <a:spLocks noChangeArrowheads="1"/>
          </p:cNvSpPr>
          <p:nvPr/>
        </p:nvSpPr>
        <p:spPr bwMode="auto">
          <a:xfrm>
            <a:off x="14478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1" name="Rectangle 230"/>
          <p:cNvSpPr>
            <a:spLocks noChangeArrowheads="1"/>
          </p:cNvSpPr>
          <p:nvPr/>
        </p:nvSpPr>
        <p:spPr bwMode="auto">
          <a:xfrm>
            <a:off x="16764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2" name="Rectangle 231"/>
          <p:cNvSpPr>
            <a:spLocks noChangeArrowheads="1"/>
          </p:cNvSpPr>
          <p:nvPr/>
        </p:nvSpPr>
        <p:spPr bwMode="auto">
          <a:xfrm>
            <a:off x="19050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3" name="Rectangle 232"/>
          <p:cNvSpPr>
            <a:spLocks noChangeArrowheads="1"/>
          </p:cNvSpPr>
          <p:nvPr/>
        </p:nvSpPr>
        <p:spPr bwMode="auto">
          <a:xfrm>
            <a:off x="21336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4" name="Rectangle 233"/>
          <p:cNvSpPr>
            <a:spLocks noChangeArrowheads="1"/>
          </p:cNvSpPr>
          <p:nvPr/>
        </p:nvSpPr>
        <p:spPr bwMode="auto">
          <a:xfrm>
            <a:off x="23622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5" name="Rectangle 234"/>
          <p:cNvSpPr>
            <a:spLocks noChangeArrowheads="1"/>
          </p:cNvSpPr>
          <p:nvPr/>
        </p:nvSpPr>
        <p:spPr bwMode="auto">
          <a:xfrm>
            <a:off x="25908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6" name="Rectangle 235"/>
          <p:cNvSpPr>
            <a:spLocks noChangeArrowheads="1"/>
          </p:cNvSpPr>
          <p:nvPr/>
        </p:nvSpPr>
        <p:spPr bwMode="auto">
          <a:xfrm>
            <a:off x="28194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8" name="Rectangle 237"/>
          <p:cNvSpPr>
            <a:spLocks noChangeArrowheads="1"/>
          </p:cNvSpPr>
          <p:nvPr/>
        </p:nvSpPr>
        <p:spPr bwMode="auto">
          <a:xfrm>
            <a:off x="5334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9" name="Rectangle 238"/>
          <p:cNvSpPr>
            <a:spLocks noChangeArrowheads="1"/>
          </p:cNvSpPr>
          <p:nvPr/>
        </p:nvSpPr>
        <p:spPr bwMode="auto">
          <a:xfrm>
            <a:off x="7620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0" name="Rectangle 239"/>
          <p:cNvSpPr>
            <a:spLocks noChangeArrowheads="1"/>
          </p:cNvSpPr>
          <p:nvPr/>
        </p:nvSpPr>
        <p:spPr bwMode="auto">
          <a:xfrm>
            <a:off x="9906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1" name="Rectangle 240"/>
          <p:cNvSpPr>
            <a:spLocks noChangeArrowheads="1"/>
          </p:cNvSpPr>
          <p:nvPr/>
        </p:nvSpPr>
        <p:spPr bwMode="auto">
          <a:xfrm>
            <a:off x="12192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2" name="Rectangle 241"/>
          <p:cNvSpPr>
            <a:spLocks noChangeArrowheads="1"/>
          </p:cNvSpPr>
          <p:nvPr/>
        </p:nvSpPr>
        <p:spPr bwMode="auto">
          <a:xfrm>
            <a:off x="14478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9" name="Rectangle 248"/>
          <p:cNvSpPr>
            <a:spLocks noChangeArrowheads="1"/>
          </p:cNvSpPr>
          <p:nvPr/>
        </p:nvSpPr>
        <p:spPr bwMode="auto">
          <a:xfrm>
            <a:off x="16764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0" name="Rectangle 249"/>
          <p:cNvSpPr>
            <a:spLocks noChangeArrowheads="1"/>
          </p:cNvSpPr>
          <p:nvPr/>
        </p:nvSpPr>
        <p:spPr bwMode="auto">
          <a:xfrm>
            <a:off x="19050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1" name="Rectangle 250"/>
          <p:cNvSpPr>
            <a:spLocks noChangeArrowheads="1"/>
          </p:cNvSpPr>
          <p:nvPr/>
        </p:nvSpPr>
        <p:spPr bwMode="auto">
          <a:xfrm>
            <a:off x="21336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2" name="Rectangle 251"/>
          <p:cNvSpPr>
            <a:spLocks noChangeArrowheads="1"/>
          </p:cNvSpPr>
          <p:nvPr/>
        </p:nvSpPr>
        <p:spPr bwMode="auto">
          <a:xfrm>
            <a:off x="23622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3" name="Rectangle 252"/>
          <p:cNvSpPr>
            <a:spLocks noChangeArrowheads="1"/>
          </p:cNvSpPr>
          <p:nvPr/>
        </p:nvSpPr>
        <p:spPr bwMode="auto">
          <a:xfrm>
            <a:off x="25908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4" name="Rectangle 253"/>
          <p:cNvSpPr>
            <a:spLocks noChangeArrowheads="1"/>
          </p:cNvSpPr>
          <p:nvPr/>
        </p:nvSpPr>
        <p:spPr bwMode="auto">
          <a:xfrm>
            <a:off x="28194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6" name="Rectangle 255"/>
          <p:cNvSpPr>
            <a:spLocks noChangeArrowheads="1"/>
          </p:cNvSpPr>
          <p:nvPr/>
        </p:nvSpPr>
        <p:spPr bwMode="auto">
          <a:xfrm>
            <a:off x="5334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7" name="Rectangle 256"/>
          <p:cNvSpPr>
            <a:spLocks noChangeArrowheads="1"/>
          </p:cNvSpPr>
          <p:nvPr/>
        </p:nvSpPr>
        <p:spPr bwMode="auto">
          <a:xfrm>
            <a:off x="7620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8" name="Rectangle 257"/>
          <p:cNvSpPr>
            <a:spLocks noChangeArrowheads="1"/>
          </p:cNvSpPr>
          <p:nvPr/>
        </p:nvSpPr>
        <p:spPr bwMode="auto">
          <a:xfrm>
            <a:off x="9906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9" name="Rectangle 258"/>
          <p:cNvSpPr>
            <a:spLocks noChangeArrowheads="1"/>
          </p:cNvSpPr>
          <p:nvPr/>
        </p:nvSpPr>
        <p:spPr bwMode="auto">
          <a:xfrm>
            <a:off x="12192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60" name="Rectangle 259"/>
          <p:cNvSpPr>
            <a:spLocks noChangeArrowheads="1"/>
          </p:cNvSpPr>
          <p:nvPr/>
        </p:nvSpPr>
        <p:spPr bwMode="auto">
          <a:xfrm>
            <a:off x="14478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0" name="Rectangle 269"/>
          <p:cNvSpPr>
            <a:spLocks noChangeArrowheads="1"/>
          </p:cNvSpPr>
          <p:nvPr/>
        </p:nvSpPr>
        <p:spPr bwMode="auto">
          <a:xfrm>
            <a:off x="16764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1" name="Rectangle 270"/>
          <p:cNvSpPr>
            <a:spLocks noChangeArrowheads="1"/>
          </p:cNvSpPr>
          <p:nvPr/>
        </p:nvSpPr>
        <p:spPr bwMode="auto">
          <a:xfrm>
            <a:off x="19050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21336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3" name="Rectangle 272"/>
          <p:cNvSpPr>
            <a:spLocks noChangeArrowheads="1"/>
          </p:cNvSpPr>
          <p:nvPr/>
        </p:nvSpPr>
        <p:spPr bwMode="auto">
          <a:xfrm>
            <a:off x="23622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25908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5" name="Rectangle 274"/>
          <p:cNvSpPr>
            <a:spLocks noChangeArrowheads="1"/>
          </p:cNvSpPr>
          <p:nvPr/>
        </p:nvSpPr>
        <p:spPr bwMode="auto">
          <a:xfrm>
            <a:off x="28194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7" name="Rectangle 276"/>
          <p:cNvSpPr>
            <a:spLocks noChangeArrowheads="1"/>
          </p:cNvSpPr>
          <p:nvPr/>
        </p:nvSpPr>
        <p:spPr bwMode="auto">
          <a:xfrm>
            <a:off x="5334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8" name="Rectangle 277"/>
          <p:cNvSpPr>
            <a:spLocks noChangeArrowheads="1"/>
          </p:cNvSpPr>
          <p:nvPr/>
        </p:nvSpPr>
        <p:spPr bwMode="auto">
          <a:xfrm>
            <a:off x="7620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9" name="Rectangle 278"/>
          <p:cNvSpPr>
            <a:spLocks noChangeArrowheads="1"/>
          </p:cNvSpPr>
          <p:nvPr/>
        </p:nvSpPr>
        <p:spPr bwMode="auto">
          <a:xfrm>
            <a:off x="9906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0" name="Rectangle 279"/>
          <p:cNvSpPr>
            <a:spLocks noChangeArrowheads="1"/>
          </p:cNvSpPr>
          <p:nvPr/>
        </p:nvSpPr>
        <p:spPr bwMode="auto">
          <a:xfrm>
            <a:off x="12192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1" name="Rectangle 280"/>
          <p:cNvSpPr>
            <a:spLocks noChangeArrowheads="1"/>
          </p:cNvSpPr>
          <p:nvPr/>
        </p:nvSpPr>
        <p:spPr bwMode="auto">
          <a:xfrm>
            <a:off x="14478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8" name="Rectangle 287"/>
          <p:cNvSpPr>
            <a:spLocks noChangeArrowheads="1"/>
          </p:cNvSpPr>
          <p:nvPr/>
        </p:nvSpPr>
        <p:spPr bwMode="auto">
          <a:xfrm>
            <a:off x="16764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9" name="Rectangle 288"/>
          <p:cNvSpPr>
            <a:spLocks noChangeArrowheads="1"/>
          </p:cNvSpPr>
          <p:nvPr/>
        </p:nvSpPr>
        <p:spPr bwMode="auto">
          <a:xfrm>
            <a:off x="19050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0" name="Rectangle 289"/>
          <p:cNvSpPr>
            <a:spLocks noChangeArrowheads="1"/>
          </p:cNvSpPr>
          <p:nvPr/>
        </p:nvSpPr>
        <p:spPr bwMode="auto">
          <a:xfrm>
            <a:off x="21336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1" name="Rectangle 290"/>
          <p:cNvSpPr>
            <a:spLocks noChangeArrowheads="1"/>
          </p:cNvSpPr>
          <p:nvPr/>
        </p:nvSpPr>
        <p:spPr bwMode="auto">
          <a:xfrm>
            <a:off x="23622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2" name="Rectangle 291"/>
          <p:cNvSpPr>
            <a:spLocks noChangeArrowheads="1"/>
          </p:cNvSpPr>
          <p:nvPr/>
        </p:nvSpPr>
        <p:spPr bwMode="auto">
          <a:xfrm>
            <a:off x="25908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3" name="Rectangle 292"/>
          <p:cNvSpPr>
            <a:spLocks noChangeArrowheads="1"/>
          </p:cNvSpPr>
          <p:nvPr/>
        </p:nvSpPr>
        <p:spPr bwMode="auto">
          <a:xfrm>
            <a:off x="28194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5" name="Rectangle 294"/>
          <p:cNvSpPr>
            <a:spLocks noChangeArrowheads="1"/>
          </p:cNvSpPr>
          <p:nvPr/>
        </p:nvSpPr>
        <p:spPr bwMode="auto">
          <a:xfrm>
            <a:off x="5334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6" name="Rectangle 295"/>
          <p:cNvSpPr>
            <a:spLocks noChangeArrowheads="1"/>
          </p:cNvSpPr>
          <p:nvPr/>
        </p:nvSpPr>
        <p:spPr bwMode="auto">
          <a:xfrm>
            <a:off x="7620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7" name="Rectangle 296"/>
          <p:cNvSpPr>
            <a:spLocks noChangeArrowheads="1"/>
          </p:cNvSpPr>
          <p:nvPr/>
        </p:nvSpPr>
        <p:spPr bwMode="auto">
          <a:xfrm>
            <a:off x="9906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8" name="Rectangle 297"/>
          <p:cNvSpPr>
            <a:spLocks noChangeArrowheads="1"/>
          </p:cNvSpPr>
          <p:nvPr/>
        </p:nvSpPr>
        <p:spPr bwMode="auto">
          <a:xfrm>
            <a:off x="12192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9" name="Rectangle 298"/>
          <p:cNvSpPr>
            <a:spLocks noChangeArrowheads="1"/>
          </p:cNvSpPr>
          <p:nvPr/>
        </p:nvSpPr>
        <p:spPr bwMode="auto">
          <a:xfrm>
            <a:off x="14478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09" name="Rectangle 308"/>
          <p:cNvSpPr>
            <a:spLocks noChangeArrowheads="1"/>
          </p:cNvSpPr>
          <p:nvPr/>
        </p:nvSpPr>
        <p:spPr bwMode="auto">
          <a:xfrm>
            <a:off x="16764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0" name="Rectangle 309"/>
          <p:cNvSpPr>
            <a:spLocks noChangeArrowheads="1"/>
          </p:cNvSpPr>
          <p:nvPr/>
        </p:nvSpPr>
        <p:spPr bwMode="auto">
          <a:xfrm>
            <a:off x="19050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1" name="Rectangle 310"/>
          <p:cNvSpPr>
            <a:spLocks noChangeArrowheads="1"/>
          </p:cNvSpPr>
          <p:nvPr/>
        </p:nvSpPr>
        <p:spPr bwMode="auto">
          <a:xfrm>
            <a:off x="21336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2" name="Rectangle 311"/>
          <p:cNvSpPr>
            <a:spLocks noChangeArrowheads="1"/>
          </p:cNvSpPr>
          <p:nvPr/>
        </p:nvSpPr>
        <p:spPr bwMode="auto">
          <a:xfrm>
            <a:off x="23622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3" name="Rectangle 312"/>
          <p:cNvSpPr>
            <a:spLocks noChangeArrowheads="1"/>
          </p:cNvSpPr>
          <p:nvPr/>
        </p:nvSpPr>
        <p:spPr bwMode="auto">
          <a:xfrm>
            <a:off x="25908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4" name="Rectangle 313"/>
          <p:cNvSpPr>
            <a:spLocks noChangeArrowheads="1"/>
          </p:cNvSpPr>
          <p:nvPr/>
        </p:nvSpPr>
        <p:spPr bwMode="auto">
          <a:xfrm>
            <a:off x="28194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6" name="Rectangle 315"/>
          <p:cNvSpPr>
            <a:spLocks noChangeArrowheads="1"/>
          </p:cNvSpPr>
          <p:nvPr/>
        </p:nvSpPr>
        <p:spPr bwMode="auto">
          <a:xfrm>
            <a:off x="5334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7" name="Rectangle 316"/>
          <p:cNvSpPr>
            <a:spLocks noChangeArrowheads="1"/>
          </p:cNvSpPr>
          <p:nvPr/>
        </p:nvSpPr>
        <p:spPr bwMode="auto">
          <a:xfrm>
            <a:off x="7620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8" name="Rectangle 317"/>
          <p:cNvSpPr>
            <a:spLocks noChangeArrowheads="1"/>
          </p:cNvSpPr>
          <p:nvPr/>
        </p:nvSpPr>
        <p:spPr bwMode="auto">
          <a:xfrm>
            <a:off x="9906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9" name="Rectangle 318"/>
          <p:cNvSpPr>
            <a:spLocks noChangeArrowheads="1"/>
          </p:cNvSpPr>
          <p:nvPr/>
        </p:nvSpPr>
        <p:spPr bwMode="auto">
          <a:xfrm>
            <a:off x="12192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0" name="Rectangle 319"/>
          <p:cNvSpPr>
            <a:spLocks noChangeArrowheads="1"/>
          </p:cNvSpPr>
          <p:nvPr/>
        </p:nvSpPr>
        <p:spPr bwMode="auto">
          <a:xfrm>
            <a:off x="14478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7" name="Rectangle 326"/>
          <p:cNvSpPr>
            <a:spLocks noChangeArrowheads="1"/>
          </p:cNvSpPr>
          <p:nvPr/>
        </p:nvSpPr>
        <p:spPr bwMode="auto">
          <a:xfrm>
            <a:off x="16764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8" name="Rectangle 327"/>
          <p:cNvSpPr>
            <a:spLocks noChangeArrowheads="1"/>
          </p:cNvSpPr>
          <p:nvPr/>
        </p:nvSpPr>
        <p:spPr bwMode="auto">
          <a:xfrm>
            <a:off x="19050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9" name="Rectangle 328"/>
          <p:cNvSpPr>
            <a:spLocks noChangeArrowheads="1"/>
          </p:cNvSpPr>
          <p:nvPr/>
        </p:nvSpPr>
        <p:spPr bwMode="auto">
          <a:xfrm>
            <a:off x="21336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23622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1" name="Rectangle 330"/>
          <p:cNvSpPr>
            <a:spLocks noChangeArrowheads="1"/>
          </p:cNvSpPr>
          <p:nvPr/>
        </p:nvSpPr>
        <p:spPr bwMode="auto">
          <a:xfrm>
            <a:off x="25908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2" name="Rectangle 331"/>
          <p:cNvSpPr>
            <a:spLocks noChangeArrowheads="1"/>
          </p:cNvSpPr>
          <p:nvPr/>
        </p:nvSpPr>
        <p:spPr bwMode="auto">
          <a:xfrm>
            <a:off x="28194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4" name="Rectangle 333"/>
          <p:cNvSpPr>
            <a:spLocks noChangeArrowheads="1"/>
          </p:cNvSpPr>
          <p:nvPr/>
        </p:nvSpPr>
        <p:spPr bwMode="auto">
          <a:xfrm>
            <a:off x="5334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5" name="Rectangle 334"/>
          <p:cNvSpPr>
            <a:spLocks noChangeArrowheads="1"/>
          </p:cNvSpPr>
          <p:nvPr/>
        </p:nvSpPr>
        <p:spPr bwMode="auto">
          <a:xfrm>
            <a:off x="7620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6" name="Rectangle 335"/>
          <p:cNvSpPr>
            <a:spLocks noChangeArrowheads="1"/>
          </p:cNvSpPr>
          <p:nvPr/>
        </p:nvSpPr>
        <p:spPr bwMode="auto">
          <a:xfrm>
            <a:off x="9906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7" name="Rectangle 336"/>
          <p:cNvSpPr>
            <a:spLocks noChangeArrowheads="1"/>
          </p:cNvSpPr>
          <p:nvPr/>
        </p:nvSpPr>
        <p:spPr bwMode="auto">
          <a:xfrm>
            <a:off x="12192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8" name="Rectangle 337"/>
          <p:cNvSpPr>
            <a:spLocks noChangeArrowheads="1"/>
          </p:cNvSpPr>
          <p:nvPr/>
        </p:nvSpPr>
        <p:spPr bwMode="auto">
          <a:xfrm>
            <a:off x="14478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48" name="Rectangle 347"/>
          <p:cNvSpPr>
            <a:spLocks noChangeArrowheads="1"/>
          </p:cNvSpPr>
          <p:nvPr/>
        </p:nvSpPr>
        <p:spPr bwMode="auto">
          <a:xfrm>
            <a:off x="16764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49" name="Rectangle 348"/>
          <p:cNvSpPr>
            <a:spLocks noChangeArrowheads="1"/>
          </p:cNvSpPr>
          <p:nvPr/>
        </p:nvSpPr>
        <p:spPr bwMode="auto">
          <a:xfrm>
            <a:off x="19050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0" name="Rectangle 349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1" name="Rectangle 350"/>
          <p:cNvSpPr>
            <a:spLocks noChangeArrowheads="1"/>
          </p:cNvSpPr>
          <p:nvPr/>
        </p:nvSpPr>
        <p:spPr bwMode="auto">
          <a:xfrm>
            <a:off x="23622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2" name="Rectangle 351"/>
          <p:cNvSpPr>
            <a:spLocks noChangeArrowheads="1"/>
          </p:cNvSpPr>
          <p:nvPr/>
        </p:nvSpPr>
        <p:spPr bwMode="auto">
          <a:xfrm>
            <a:off x="25908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3" name="Rectangle 352"/>
          <p:cNvSpPr>
            <a:spLocks noChangeArrowheads="1"/>
          </p:cNvSpPr>
          <p:nvPr/>
        </p:nvSpPr>
        <p:spPr bwMode="auto">
          <a:xfrm>
            <a:off x="28194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5" name="Rectangle 354"/>
          <p:cNvSpPr>
            <a:spLocks noChangeArrowheads="1"/>
          </p:cNvSpPr>
          <p:nvPr/>
        </p:nvSpPr>
        <p:spPr bwMode="auto">
          <a:xfrm>
            <a:off x="5334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6" name="Rectangle 355"/>
          <p:cNvSpPr>
            <a:spLocks noChangeArrowheads="1"/>
          </p:cNvSpPr>
          <p:nvPr/>
        </p:nvSpPr>
        <p:spPr bwMode="auto">
          <a:xfrm>
            <a:off x="7620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7" name="Rectangle 356"/>
          <p:cNvSpPr>
            <a:spLocks noChangeArrowheads="1"/>
          </p:cNvSpPr>
          <p:nvPr/>
        </p:nvSpPr>
        <p:spPr bwMode="auto">
          <a:xfrm>
            <a:off x="9906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8" name="Rectangle 357"/>
          <p:cNvSpPr>
            <a:spLocks noChangeArrowheads="1"/>
          </p:cNvSpPr>
          <p:nvPr/>
        </p:nvSpPr>
        <p:spPr bwMode="auto">
          <a:xfrm>
            <a:off x="12192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9" name="Rectangle 358"/>
          <p:cNvSpPr>
            <a:spLocks noChangeArrowheads="1"/>
          </p:cNvSpPr>
          <p:nvPr/>
        </p:nvSpPr>
        <p:spPr bwMode="auto">
          <a:xfrm>
            <a:off x="14478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6" name="Rectangle 365"/>
          <p:cNvSpPr>
            <a:spLocks noChangeArrowheads="1"/>
          </p:cNvSpPr>
          <p:nvPr/>
        </p:nvSpPr>
        <p:spPr bwMode="auto">
          <a:xfrm>
            <a:off x="16764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7" name="Rectangle 366"/>
          <p:cNvSpPr>
            <a:spLocks noChangeArrowheads="1"/>
          </p:cNvSpPr>
          <p:nvPr/>
        </p:nvSpPr>
        <p:spPr bwMode="auto">
          <a:xfrm>
            <a:off x="19050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8" name="Rectangle 367"/>
          <p:cNvSpPr>
            <a:spLocks noChangeArrowheads="1"/>
          </p:cNvSpPr>
          <p:nvPr/>
        </p:nvSpPr>
        <p:spPr bwMode="auto">
          <a:xfrm>
            <a:off x="21336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9" name="Rectangle 368"/>
          <p:cNvSpPr>
            <a:spLocks noChangeArrowheads="1"/>
          </p:cNvSpPr>
          <p:nvPr/>
        </p:nvSpPr>
        <p:spPr bwMode="auto">
          <a:xfrm>
            <a:off x="23622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0" name="Rectangle 369"/>
          <p:cNvSpPr>
            <a:spLocks noChangeArrowheads="1"/>
          </p:cNvSpPr>
          <p:nvPr/>
        </p:nvSpPr>
        <p:spPr bwMode="auto">
          <a:xfrm>
            <a:off x="25908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1" name="Rectangle 370"/>
          <p:cNvSpPr>
            <a:spLocks noChangeArrowheads="1"/>
          </p:cNvSpPr>
          <p:nvPr/>
        </p:nvSpPr>
        <p:spPr bwMode="auto">
          <a:xfrm>
            <a:off x="28194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3" name="Rectangle 372"/>
          <p:cNvSpPr>
            <a:spLocks noChangeArrowheads="1"/>
          </p:cNvSpPr>
          <p:nvPr/>
        </p:nvSpPr>
        <p:spPr bwMode="auto">
          <a:xfrm>
            <a:off x="5334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7620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9906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6" name="Rectangle 375"/>
          <p:cNvSpPr>
            <a:spLocks noChangeArrowheads="1"/>
          </p:cNvSpPr>
          <p:nvPr/>
        </p:nvSpPr>
        <p:spPr bwMode="auto">
          <a:xfrm>
            <a:off x="12192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7" name="Rectangle 376"/>
          <p:cNvSpPr>
            <a:spLocks noChangeArrowheads="1"/>
          </p:cNvSpPr>
          <p:nvPr/>
        </p:nvSpPr>
        <p:spPr bwMode="auto">
          <a:xfrm>
            <a:off x="14478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4" name="Rectangle 383"/>
          <p:cNvSpPr>
            <a:spLocks noChangeArrowheads="1"/>
          </p:cNvSpPr>
          <p:nvPr/>
        </p:nvSpPr>
        <p:spPr bwMode="auto">
          <a:xfrm>
            <a:off x="16764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5" name="Rectangle 384"/>
          <p:cNvSpPr>
            <a:spLocks noChangeArrowheads="1"/>
          </p:cNvSpPr>
          <p:nvPr/>
        </p:nvSpPr>
        <p:spPr bwMode="auto">
          <a:xfrm>
            <a:off x="19050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6" name="Rectangle 385"/>
          <p:cNvSpPr>
            <a:spLocks noChangeArrowheads="1"/>
          </p:cNvSpPr>
          <p:nvPr/>
        </p:nvSpPr>
        <p:spPr bwMode="auto">
          <a:xfrm>
            <a:off x="21336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7" name="Rectangle 386"/>
          <p:cNvSpPr>
            <a:spLocks noChangeArrowheads="1"/>
          </p:cNvSpPr>
          <p:nvPr/>
        </p:nvSpPr>
        <p:spPr bwMode="auto">
          <a:xfrm>
            <a:off x="23622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8" name="Rectangle 387"/>
          <p:cNvSpPr>
            <a:spLocks noChangeArrowheads="1"/>
          </p:cNvSpPr>
          <p:nvPr/>
        </p:nvSpPr>
        <p:spPr bwMode="auto">
          <a:xfrm>
            <a:off x="25908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9" name="Rectangle 388"/>
          <p:cNvSpPr>
            <a:spLocks noChangeArrowheads="1"/>
          </p:cNvSpPr>
          <p:nvPr/>
        </p:nvSpPr>
        <p:spPr bwMode="auto">
          <a:xfrm>
            <a:off x="28194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1" name="Rectangle 390"/>
          <p:cNvSpPr>
            <a:spLocks noChangeArrowheads="1"/>
          </p:cNvSpPr>
          <p:nvPr/>
        </p:nvSpPr>
        <p:spPr bwMode="auto">
          <a:xfrm>
            <a:off x="5334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2" name="Rectangle 391"/>
          <p:cNvSpPr>
            <a:spLocks noChangeArrowheads="1"/>
          </p:cNvSpPr>
          <p:nvPr/>
        </p:nvSpPr>
        <p:spPr bwMode="auto">
          <a:xfrm>
            <a:off x="7620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3" name="Rectangle 392"/>
          <p:cNvSpPr>
            <a:spLocks noChangeArrowheads="1"/>
          </p:cNvSpPr>
          <p:nvPr/>
        </p:nvSpPr>
        <p:spPr bwMode="auto">
          <a:xfrm>
            <a:off x="9906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4" name="Rectangle 393"/>
          <p:cNvSpPr>
            <a:spLocks noChangeArrowheads="1"/>
          </p:cNvSpPr>
          <p:nvPr/>
        </p:nvSpPr>
        <p:spPr bwMode="auto">
          <a:xfrm>
            <a:off x="12192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5" name="Rectangle 394"/>
          <p:cNvSpPr>
            <a:spLocks noChangeArrowheads="1"/>
          </p:cNvSpPr>
          <p:nvPr/>
        </p:nvSpPr>
        <p:spPr bwMode="auto">
          <a:xfrm>
            <a:off x="14478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2" name="Rectangle 401"/>
          <p:cNvSpPr>
            <a:spLocks noChangeArrowheads="1"/>
          </p:cNvSpPr>
          <p:nvPr/>
        </p:nvSpPr>
        <p:spPr bwMode="auto">
          <a:xfrm>
            <a:off x="16764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3" name="Rectangle 402"/>
          <p:cNvSpPr>
            <a:spLocks noChangeArrowheads="1"/>
          </p:cNvSpPr>
          <p:nvPr/>
        </p:nvSpPr>
        <p:spPr bwMode="auto">
          <a:xfrm>
            <a:off x="19050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4" name="Rectangle 403"/>
          <p:cNvSpPr>
            <a:spLocks noChangeArrowheads="1"/>
          </p:cNvSpPr>
          <p:nvPr/>
        </p:nvSpPr>
        <p:spPr bwMode="auto">
          <a:xfrm>
            <a:off x="21336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5" name="Rectangle 404"/>
          <p:cNvSpPr>
            <a:spLocks noChangeArrowheads="1"/>
          </p:cNvSpPr>
          <p:nvPr/>
        </p:nvSpPr>
        <p:spPr bwMode="auto">
          <a:xfrm>
            <a:off x="23622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6" name="Rectangle 405"/>
          <p:cNvSpPr>
            <a:spLocks noChangeArrowheads="1"/>
          </p:cNvSpPr>
          <p:nvPr/>
        </p:nvSpPr>
        <p:spPr bwMode="auto">
          <a:xfrm>
            <a:off x="25908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7" name="Rectangle 406"/>
          <p:cNvSpPr>
            <a:spLocks noChangeArrowheads="1"/>
          </p:cNvSpPr>
          <p:nvPr/>
        </p:nvSpPr>
        <p:spPr bwMode="auto">
          <a:xfrm>
            <a:off x="28194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9" name="Rectangle 408"/>
          <p:cNvSpPr>
            <a:spLocks noChangeArrowheads="1"/>
          </p:cNvSpPr>
          <p:nvPr/>
        </p:nvSpPr>
        <p:spPr bwMode="auto">
          <a:xfrm>
            <a:off x="5334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0" name="Rectangle 409"/>
          <p:cNvSpPr>
            <a:spLocks noChangeArrowheads="1"/>
          </p:cNvSpPr>
          <p:nvPr/>
        </p:nvSpPr>
        <p:spPr bwMode="auto">
          <a:xfrm>
            <a:off x="7620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1" name="Rectangle 410"/>
          <p:cNvSpPr>
            <a:spLocks noChangeArrowheads="1"/>
          </p:cNvSpPr>
          <p:nvPr/>
        </p:nvSpPr>
        <p:spPr bwMode="auto">
          <a:xfrm>
            <a:off x="9906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2" name="Rectangle 411"/>
          <p:cNvSpPr>
            <a:spLocks noChangeArrowheads="1"/>
          </p:cNvSpPr>
          <p:nvPr/>
        </p:nvSpPr>
        <p:spPr bwMode="auto">
          <a:xfrm>
            <a:off x="12192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3" name="Rectangle 412"/>
          <p:cNvSpPr>
            <a:spLocks noChangeArrowheads="1"/>
          </p:cNvSpPr>
          <p:nvPr/>
        </p:nvSpPr>
        <p:spPr bwMode="auto">
          <a:xfrm>
            <a:off x="14478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0" name="Rectangle 419"/>
          <p:cNvSpPr>
            <a:spLocks noChangeArrowheads="1"/>
          </p:cNvSpPr>
          <p:nvPr/>
        </p:nvSpPr>
        <p:spPr bwMode="auto">
          <a:xfrm>
            <a:off x="16764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1" name="Rectangle 420"/>
          <p:cNvSpPr>
            <a:spLocks noChangeArrowheads="1"/>
          </p:cNvSpPr>
          <p:nvPr/>
        </p:nvSpPr>
        <p:spPr bwMode="auto">
          <a:xfrm>
            <a:off x="19050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2" name="Rectangle 421"/>
          <p:cNvSpPr>
            <a:spLocks noChangeArrowheads="1"/>
          </p:cNvSpPr>
          <p:nvPr/>
        </p:nvSpPr>
        <p:spPr bwMode="auto">
          <a:xfrm>
            <a:off x="21336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3" name="Rectangle 422"/>
          <p:cNvSpPr>
            <a:spLocks noChangeArrowheads="1"/>
          </p:cNvSpPr>
          <p:nvPr/>
        </p:nvSpPr>
        <p:spPr bwMode="auto">
          <a:xfrm>
            <a:off x="23622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4" name="Rectangle 423"/>
          <p:cNvSpPr>
            <a:spLocks noChangeArrowheads="1"/>
          </p:cNvSpPr>
          <p:nvPr/>
        </p:nvSpPr>
        <p:spPr bwMode="auto">
          <a:xfrm>
            <a:off x="25908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5" name="Rectangle 424"/>
          <p:cNvSpPr>
            <a:spLocks noChangeArrowheads="1"/>
          </p:cNvSpPr>
          <p:nvPr/>
        </p:nvSpPr>
        <p:spPr bwMode="auto">
          <a:xfrm>
            <a:off x="28194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7" name="Rectangle 426"/>
          <p:cNvSpPr>
            <a:spLocks noChangeArrowheads="1"/>
          </p:cNvSpPr>
          <p:nvPr/>
        </p:nvSpPr>
        <p:spPr bwMode="auto">
          <a:xfrm>
            <a:off x="5334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8" name="Rectangle 427"/>
          <p:cNvSpPr>
            <a:spLocks noChangeArrowheads="1"/>
          </p:cNvSpPr>
          <p:nvPr/>
        </p:nvSpPr>
        <p:spPr bwMode="auto">
          <a:xfrm>
            <a:off x="7620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9" name="Rectangle 428"/>
          <p:cNvSpPr>
            <a:spLocks noChangeArrowheads="1"/>
          </p:cNvSpPr>
          <p:nvPr/>
        </p:nvSpPr>
        <p:spPr bwMode="auto">
          <a:xfrm>
            <a:off x="9906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0" name="Rectangle 429"/>
          <p:cNvSpPr>
            <a:spLocks noChangeArrowheads="1"/>
          </p:cNvSpPr>
          <p:nvPr/>
        </p:nvSpPr>
        <p:spPr bwMode="auto">
          <a:xfrm>
            <a:off x="12192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1" name="Rectangle 430"/>
          <p:cNvSpPr>
            <a:spLocks noChangeArrowheads="1"/>
          </p:cNvSpPr>
          <p:nvPr/>
        </p:nvSpPr>
        <p:spPr bwMode="auto">
          <a:xfrm>
            <a:off x="14478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8" name="Rectangle 437"/>
          <p:cNvSpPr>
            <a:spLocks noChangeArrowheads="1"/>
          </p:cNvSpPr>
          <p:nvPr/>
        </p:nvSpPr>
        <p:spPr bwMode="auto">
          <a:xfrm>
            <a:off x="16764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9" name="Rectangle 438"/>
          <p:cNvSpPr>
            <a:spLocks noChangeArrowheads="1"/>
          </p:cNvSpPr>
          <p:nvPr/>
        </p:nvSpPr>
        <p:spPr bwMode="auto">
          <a:xfrm>
            <a:off x="19050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0" name="Rectangle 439"/>
          <p:cNvSpPr>
            <a:spLocks noChangeArrowheads="1"/>
          </p:cNvSpPr>
          <p:nvPr/>
        </p:nvSpPr>
        <p:spPr bwMode="auto">
          <a:xfrm>
            <a:off x="21336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1" name="Rectangle 440"/>
          <p:cNvSpPr>
            <a:spLocks noChangeArrowheads="1"/>
          </p:cNvSpPr>
          <p:nvPr/>
        </p:nvSpPr>
        <p:spPr bwMode="auto">
          <a:xfrm>
            <a:off x="23622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2" name="Rectangle 441"/>
          <p:cNvSpPr>
            <a:spLocks noChangeArrowheads="1"/>
          </p:cNvSpPr>
          <p:nvPr/>
        </p:nvSpPr>
        <p:spPr bwMode="auto">
          <a:xfrm>
            <a:off x="25908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3" name="Rectangle 442"/>
          <p:cNvSpPr>
            <a:spLocks noChangeArrowheads="1"/>
          </p:cNvSpPr>
          <p:nvPr/>
        </p:nvSpPr>
        <p:spPr bwMode="auto">
          <a:xfrm>
            <a:off x="28194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5" name="Rectangle 444"/>
          <p:cNvSpPr>
            <a:spLocks noChangeArrowheads="1"/>
          </p:cNvSpPr>
          <p:nvPr/>
        </p:nvSpPr>
        <p:spPr bwMode="auto">
          <a:xfrm>
            <a:off x="5334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6" name="Rectangle 445"/>
          <p:cNvSpPr>
            <a:spLocks noChangeArrowheads="1"/>
          </p:cNvSpPr>
          <p:nvPr/>
        </p:nvSpPr>
        <p:spPr bwMode="auto">
          <a:xfrm>
            <a:off x="7620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7" name="Rectangle 446"/>
          <p:cNvSpPr>
            <a:spLocks noChangeArrowheads="1"/>
          </p:cNvSpPr>
          <p:nvPr/>
        </p:nvSpPr>
        <p:spPr bwMode="auto">
          <a:xfrm>
            <a:off x="9906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8" name="Rectangle 447"/>
          <p:cNvSpPr>
            <a:spLocks noChangeArrowheads="1"/>
          </p:cNvSpPr>
          <p:nvPr/>
        </p:nvSpPr>
        <p:spPr bwMode="auto">
          <a:xfrm>
            <a:off x="12192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9" name="Rectangle 448"/>
          <p:cNvSpPr>
            <a:spLocks noChangeArrowheads="1"/>
          </p:cNvSpPr>
          <p:nvPr/>
        </p:nvSpPr>
        <p:spPr bwMode="auto">
          <a:xfrm>
            <a:off x="14478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" name="Rectangle 389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rgbClr val="F7F7FF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sx="106000" sy="106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8" name="TextBox 407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44" name="TextBox 443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62" name="TextBox 46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80" name="TextBox 479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86" name="TextBox 485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89" name="TextBox 488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490" name="TextBox 489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491" name="TextBox 490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92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1266" name="Rectangle 242"/>
          <p:cNvSpPr>
            <a:spLocks noChangeArrowheads="1"/>
          </p:cNvSpPr>
          <p:nvPr/>
        </p:nvSpPr>
        <p:spPr bwMode="auto">
          <a:xfrm>
            <a:off x="762000" y="1600200"/>
            <a:ext cx="1828800" cy="3657600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4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120</a:t>
            </a:r>
          </a:p>
        </p:txBody>
      </p:sp>
      <p:sp>
        <p:nvSpPr>
          <p:cNvPr id="1269" name="Text Box 245"/>
          <p:cNvSpPr txBox="1">
            <a:spLocks noChangeArrowheads="1"/>
          </p:cNvSpPr>
          <p:nvPr/>
        </p:nvSpPr>
        <p:spPr bwMode="auto">
          <a:xfrm>
            <a:off x="76200" y="16002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i=1</a:t>
            </a:r>
          </a:p>
        </p:txBody>
      </p:sp>
      <p:sp>
        <p:nvSpPr>
          <p:cNvPr id="1270" name="Text Box 246"/>
          <p:cNvSpPr txBox="1">
            <a:spLocks noChangeArrowheads="1"/>
          </p:cNvSpPr>
          <p:nvPr/>
        </p:nvSpPr>
        <p:spPr bwMode="auto">
          <a:xfrm>
            <a:off x="-28575" y="5019675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i=16</a:t>
            </a:r>
          </a:p>
        </p:txBody>
      </p:sp>
      <p:sp>
        <p:nvSpPr>
          <p:cNvPr id="1271" name="Text Box 247"/>
          <p:cNvSpPr txBox="1">
            <a:spLocks noChangeArrowheads="1"/>
          </p:cNvSpPr>
          <p:nvPr/>
        </p:nvSpPr>
        <p:spPr bwMode="auto">
          <a:xfrm rot="5400000">
            <a:off x="619919" y="1016794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j=1</a:t>
            </a:r>
          </a:p>
        </p:txBody>
      </p:sp>
      <p:sp>
        <p:nvSpPr>
          <p:cNvPr id="1272" name="Text Box 248"/>
          <p:cNvSpPr txBox="1">
            <a:spLocks noChangeArrowheads="1"/>
          </p:cNvSpPr>
          <p:nvPr/>
        </p:nvSpPr>
        <p:spPr bwMode="auto">
          <a:xfrm rot="5400000">
            <a:off x="2213769" y="1018382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j=8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33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AB99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AB99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AB99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AB99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0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3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3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7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6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2000"/>
                            </p:stCondLst>
                            <p:childTnLst>
                              <p:par>
                                <p:cTn id="207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8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2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6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7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0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1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4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5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8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2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3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6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7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3000"/>
                            </p:stCondLst>
                            <p:childTnLst>
                              <p:par>
                                <p:cTn id="240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1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6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9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3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7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8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1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2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5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9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4000"/>
                            </p:stCondLst>
                            <p:childTnLst>
                              <p:par>
                                <p:cTn id="273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4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5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8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9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3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6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7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0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5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8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2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6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7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0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1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4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5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2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4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7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8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1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2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5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6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9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0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3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4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7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8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1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2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5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6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9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0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3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4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7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8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1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2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3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5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6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2" fill="hold">
                            <p:stCondLst>
                              <p:cond delay="6000"/>
                            </p:stCondLst>
                            <p:childTnLst>
                              <p:par>
                                <p:cTn id="383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4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5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8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9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2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3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6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7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0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1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4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5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6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8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9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2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3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5" fill="hold">
                            <p:stCondLst>
                              <p:cond delay="7000"/>
                            </p:stCondLst>
                            <p:childTnLst>
                              <p:par>
                                <p:cTn id="416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7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8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1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2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5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6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9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0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3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4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7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8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1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5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6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49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0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1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4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5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8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9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2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3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6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7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0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1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4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5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8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9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2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3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6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7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0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1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9000"/>
                            </p:stCondLst>
                            <p:childTnLst>
                              <p:par>
                                <p:cTn id="498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9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0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3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4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7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1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2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5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6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9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3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4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5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7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8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1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2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3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5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6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7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9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0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1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3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4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5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7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8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9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1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2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3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9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0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1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2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4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5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6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8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9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0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2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3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6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7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8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0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1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4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5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8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9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0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92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3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4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5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7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8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9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1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2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3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5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6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7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9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0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1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3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4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5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7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8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9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1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2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3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5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6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7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8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0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1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2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4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5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6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8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9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0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2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3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4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6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7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8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0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1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4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5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6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58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659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0" dur="10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62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663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4" dur="1000" fill="hold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66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667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8" dur="1000" fill="hold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9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6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3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7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67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7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78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67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1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682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683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4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0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1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2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3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5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6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7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9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0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1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3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4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5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7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8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9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1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2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3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5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6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7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9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0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1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2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3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724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5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27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728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9" dur="1000" fill="hold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31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732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3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4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35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736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7" dur="1000" fill="hold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8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39" dur="1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740" dur="1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1" dur="1000" fill="hold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2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43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744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5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7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75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4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5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756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7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8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59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760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1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2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6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76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6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6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76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0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71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77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4" presetID="1" presetClass="emph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77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776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2" fill="hold">
                      <p:stCondLst>
                        <p:cond delay="indefinite"/>
                      </p:stCondLst>
                      <p:childTnLst>
                        <p:par>
                          <p:cTn id="783" fill="hold">
                            <p:stCondLst>
                              <p:cond delay="0"/>
                            </p:stCondLst>
                            <p:childTnLst>
                              <p:par>
                                <p:cTn id="78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8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9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80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810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81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5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7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81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8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5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826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7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83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3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3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7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3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1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42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3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5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46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7" dur="10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9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50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5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5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7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58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9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1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62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3" dur="10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5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66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7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70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3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74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5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7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2E2FE"/>
                                      </p:to>
                                    </p:animClr>
                                    <p:set>
                                      <p:cBhvr>
                                        <p:cTn id="878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9" dur="10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2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3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5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6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7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9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0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1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3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4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5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8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9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4" fill="hold">
                            <p:stCondLst>
                              <p:cond delay="1000"/>
                            </p:stCondLst>
                            <p:childTnLst>
                              <p:par>
                                <p:cTn id="9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7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8" fill="hold">
                      <p:stCondLst>
                        <p:cond delay="indefinite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5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5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6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7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9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0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1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3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4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5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8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2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3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5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6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7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9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0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1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3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4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5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8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9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2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3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5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6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7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9" dur="indefinite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0" dur="indefinite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1" dur="indefinite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3" dur="indefinite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4" dur="indefinite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5" dur="indefinite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indefinite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8" dur="indefinite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9" dur="indefinite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2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3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5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6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7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9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0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1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3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4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5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8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9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2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3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5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6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7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9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0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1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3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4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5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8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9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2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3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5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6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7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9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0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1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3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4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5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8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9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2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3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5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6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7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9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0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1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3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4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5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8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9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2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3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5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6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7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9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0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1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3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4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5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8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9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2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3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5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6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7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9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0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1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3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4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5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8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9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2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3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5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6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7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2" fill="hold">
                      <p:stCondLst>
                        <p:cond delay="indefinite"/>
                      </p:stCondLst>
                      <p:childTnLst>
                        <p:par>
                          <p:cTn id="1123" fill="hold">
                            <p:stCondLst>
                              <p:cond delay="0"/>
                            </p:stCondLst>
                            <p:childTnLst>
                              <p:par>
                                <p:cTn id="1124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5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6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7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9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0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1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3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4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5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indefinite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8" dur="indefinite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9" dur="indefinite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indefinite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2" dur="indefinite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3" dur="indefinite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5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6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7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9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0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1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3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4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5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8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9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2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3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5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6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7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9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0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1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3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4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5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8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9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2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3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5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6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7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9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0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1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3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4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5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8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9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2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3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5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6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7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9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0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1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3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4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5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7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8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9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1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2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3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5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6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7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9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0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1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3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4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5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8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9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1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2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3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5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6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7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9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0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1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3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4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5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8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9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1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2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3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5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6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7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9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0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1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3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4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5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8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9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1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2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3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5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6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7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9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0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1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3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4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5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9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1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2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3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5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6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7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9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1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3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4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5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8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9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1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2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3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5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6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7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9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0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1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3" dur="indefinite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4" dur="indefinite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5" dur="indefinite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8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9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1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2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3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5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6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7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9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0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1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3" dur="indefinite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4" dur="indefinite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5" dur="indefinite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7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8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9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1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2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3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5" dur="indefinite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6" dur="indefinite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7" dur="indefinite"/>
                                        <p:tgtEl>
                                          <p:spTgt spid="2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9" dur="indefinite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0" dur="indefinite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1" dur="indefinite"/>
                                        <p:tgtEl>
                                          <p:spTgt spid="2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3" dur="indefinite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4" dur="indefinite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5" dur="indefinite"/>
                                        <p:tgtEl>
                                          <p:spTgt spid="2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7" dur="indefinite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8" dur="indefinite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9" dur="indefinite"/>
                                        <p:tgtEl>
                                          <p:spTgt spid="2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1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2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3" dur="indefinite"/>
                                        <p:tgtEl>
                                          <p:spTgt spid="2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5" dur="indefinite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6" dur="indefinite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7" dur="indefinite"/>
                                        <p:tgtEl>
                                          <p:spTgt spid="2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9" dur="indefinite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0" dur="indefinite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1" dur="indefinite"/>
                                        <p:tgtEl>
                                          <p:spTgt spid="2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3" dur="indefinite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4" dur="indefinite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5" dur="indefinite"/>
                                        <p:tgtEl>
                                          <p:spTgt spid="2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7" dur="indefinite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8" dur="indefinite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9" dur="indefinite"/>
                                        <p:tgtEl>
                                          <p:spTgt spid="2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1" dur="indefinite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2" dur="indefinite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3" dur="indefinite"/>
                                        <p:tgtEl>
                                          <p:spTgt spid="2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5" dur="indefinite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6" dur="indefinite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7" dur="indefinite"/>
                                        <p:tgtEl>
                                          <p:spTgt spid="2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9" dur="indefinite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0" dur="indefinite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1" dur="indefinite"/>
                                        <p:tgtEl>
                                          <p:spTgt spid="2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3" dur="indefinite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4" dur="indefinite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5" dur="indefinite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7" dur="indefinite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8" dur="indefinite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9" dur="indefinite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1" dur="indefinite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2" dur="indefinite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3" dur="indefinite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5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6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7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9" dur="indefinite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0" dur="indefinite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1" dur="indefinite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3" dur="indefinite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4" dur="indefinite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5" dur="indefinite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7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8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9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1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2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3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5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6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7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9" dur="indefinite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0" dur="indefinite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1" dur="indefinite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3" dur="indefinite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4" dur="indefinite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5" dur="indefinite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7" dur="indefinite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8" dur="indefinite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9" dur="indefinite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1" dur="indefinite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2" dur="indefinite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3" dur="indefinite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5" dur="indefinite"/>
                                        <p:tgtEl>
                                          <p:spTgt spid="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6" dur="indefinite"/>
                                        <p:tgtEl>
                                          <p:spTgt spid="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7" dur="indefinite"/>
                                        <p:tgtEl>
                                          <p:spTgt spid="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9" dur="indefinite"/>
                                        <p:tgtEl>
                                          <p:spTgt spid="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0" dur="indefinite"/>
                                        <p:tgtEl>
                                          <p:spTgt spid="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1" dur="indefinite"/>
                                        <p:tgtEl>
                                          <p:spTgt spid="4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3" dur="indefinite"/>
                                        <p:tgtEl>
                                          <p:spTgt spid="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4" dur="indefinite"/>
                                        <p:tgtEl>
                                          <p:spTgt spid="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5" dur="indefinite"/>
                                        <p:tgtEl>
                                          <p:spTgt spid="4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7" dur="indefinite"/>
                                        <p:tgtEl>
                                          <p:spTgt spid="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8" dur="indefinite"/>
                                        <p:tgtEl>
                                          <p:spTgt spid="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9" dur="indefinite"/>
                                        <p:tgtEl>
                                          <p:spTgt spid="4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1" dur="indefinite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2" dur="indefinite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3" dur="indefinite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5" dur="indefinite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6" dur="indefinite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7" dur="indefinite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9" dur="indefinite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0" dur="indefinite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1" dur="indefinite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3" dur="indefinite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4" dur="indefinite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5" dur="indefinite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7" dur="indefinite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8" dur="indefinite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9" dur="indefinite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" grpId="0" animBg="1"/>
      <p:bldP spid="408" grpId="0"/>
      <p:bldP spid="408" grpId="1"/>
      <p:bldP spid="444" grpId="0"/>
      <p:bldP spid="444" grpId="1"/>
      <p:bldP spid="462" grpId="0"/>
      <p:bldP spid="462" grpId="1"/>
      <p:bldP spid="480" grpId="0"/>
      <p:bldP spid="480" grpId="1"/>
      <p:bldP spid="486" grpId="0"/>
      <p:bldP spid="486" grpId="1"/>
      <p:bldP spid="489" grpId="0"/>
      <p:bldP spid="489" grpId="1"/>
      <p:bldP spid="490" grpId="0"/>
      <p:bldP spid="490" grpId="1"/>
      <p:bldP spid="491" grpId="0"/>
      <p:bldP spid="491" grpId="1"/>
      <p:bldP spid="492" grpId="0"/>
      <p:bldP spid="492" grpId="1"/>
      <p:bldP spid="2" grpId="0"/>
      <p:bldP spid="2" grpId="1"/>
      <p:bldP spid="3" grpId="0"/>
      <p:bldP spid="3" grpId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6"/>
          <p:cNvSpPr>
            <a:spLocks noGrp="1"/>
          </p:cNvSpPr>
          <p:nvPr>
            <p:ph type="title" idx="4294967295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Blocking to Increase Reuse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4294967295"/>
          </p:nvPr>
        </p:nvSpPr>
        <p:spPr>
          <a:xfrm>
            <a:off x="3382963" y="1066800"/>
            <a:ext cx="5608637" cy="5334000"/>
          </a:xfrm>
        </p:spPr>
        <p:txBody>
          <a:bodyPr/>
          <a:lstStyle/>
          <a:p>
            <a:r>
              <a:rPr lang="en-US" sz="2400" dirty="0"/>
              <a:t>Unblocked loop: 120 cache misses</a:t>
            </a:r>
          </a:p>
          <a:p>
            <a:r>
              <a:rPr lang="en-US" sz="2400" dirty="0"/>
              <a:t>Block the inner loop</a:t>
            </a:r>
            <a:endParaRPr lang="en-US" sz="2400" dirty="0">
              <a:cs typeface="Arial" charset="0"/>
            </a:endParaRPr>
          </a:p>
          <a:p>
            <a:pPr marL="742950" lvl="1" indent="-285750">
              <a:buFont typeface="Wingdings 2" pitchFamily="18" charset="2"/>
              <a:buNone/>
            </a:pPr>
            <a:endParaRPr lang="en-US" sz="1400" dirty="0">
              <a:latin typeface="Andale Mono" pitchFamily="49" charset="0"/>
            </a:endParaRP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do IBLOCK = 1, 16, 4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do j = 1, 8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do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IBLOCK, IBLOCK + 3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   a(</a:t>
            </a:r>
            <a:r>
              <a:rPr lang="en-US" sz="1400" b="1" dirty="0" err="1">
                <a:latin typeface="Courier New" pitchFamily="49" charset="0"/>
              </a:rPr>
              <a:t>i,j</a:t>
            </a:r>
            <a:r>
              <a:rPr lang="en-US" sz="1400" b="1" dirty="0">
                <a:latin typeface="Courier New" pitchFamily="49" charset="0"/>
              </a:rPr>
              <a:t>) = u(i-1,j) + u(i+1,j)  &amp;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            - </a:t>
            </a:r>
            <a:r>
              <a:rPr lang="en-US" sz="1400" b="1" dirty="0" smtClean="0">
                <a:latin typeface="Courier New" pitchFamily="49" charset="0"/>
              </a:rPr>
              <a:t>4*u(</a:t>
            </a:r>
            <a:r>
              <a:rPr lang="en-US" sz="1400" b="1" dirty="0" err="1" smtClean="0">
                <a:latin typeface="Courier New" pitchFamily="49" charset="0"/>
              </a:rPr>
              <a:t>i,j</a:t>
            </a:r>
            <a:r>
              <a:rPr lang="en-US" sz="1400" b="1" dirty="0">
                <a:latin typeface="Courier New" pitchFamily="49" charset="0"/>
              </a:rPr>
              <a:t>)           &amp;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            + u(i,j-1) + u(i,j+1)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end do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end do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end do</a:t>
            </a:r>
          </a:p>
          <a:p>
            <a:pPr marL="742950" lvl="1" indent="-285750">
              <a:buFont typeface="Wingdings 2" pitchFamily="18" charset="2"/>
              <a:buNone/>
            </a:pPr>
            <a:endParaRPr lang="en-US" sz="1400" b="1" dirty="0">
              <a:latin typeface="Courier New" pitchFamily="49" charset="0"/>
            </a:endParaRPr>
          </a:p>
          <a:p>
            <a:r>
              <a:rPr lang="en-US" sz="2400" dirty="0"/>
              <a:t>Now we have reuse of the “</a:t>
            </a:r>
            <a:r>
              <a:rPr lang="en-US" sz="2400" dirty="0">
                <a:latin typeface="Courier New" pitchFamily="49" charset="0"/>
              </a:rPr>
              <a:t>j+1</a:t>
            </a:r>
            <a:r>
              <a:rPr lang="en-US" sz="2400" dirty="0"/>
              <a:t>” data</a:t>
            </a:r>
          </a:p>
        </p:txBody>
      </p:sp>
      <p:sp>
        <p:nvSpPr>
          <p:cNvPr id="21508" name="Date Placeholder 3"/>
          <p:cNvSpPr txBox="1">
            <a:spLocks noGrp="1"/>
          </p:cNvSpPr>
          <p:nvPr/>
        </p:nvSpPr>
        <p:spPr bwMode="auto">
          <a:xfrm>
            <a:off x="211138" y="6564313"/>
            <a:ext cx="181927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EB3C22EF-9E6F-4C67-A8C1-CA77339DD26F}" type="datetime6">
              <a:rPr lang="en-US" sz="1000"/>
              <a:pPr eaLnBrk="0" hangingPunct="0"/>
              <a:t>May 14</a:t>
            </a:fld>
            <a:endParaRPr lang="en-US" sz="1000"/>
          </a:p>
        </p:txBody>
      </p:sp>
      <p:sp>
        <p:nvSpPr>
          <p:cNvPr id="21509" name="Footer Placeholder 4"/>
          <p:cNvSpPr txBox="1">
            <a:spLocks noGrp="1"/>
          </p:cNvSpPr>
          <p:nvPr/>
        </p:nvSpPr>
        <p:spPr bwMode="auto">
          <a:xfrm>
            <a:off x="2185988" y="6564313"/>
            <a:ext cx="47339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/>
              <a:t>Cray Inc. Proprietary</a:t>
            </a:r>
          </a:p>
        </p:txBody>
      </p:sp>
      <p:sp>
        <p:nvSpPr>
          <p:cNvPr id="21510" name="Slide Number Placeholder 5"/>
          <p:cNvSpPr txBox="1">
            <a:spLocks noGrp="1"/>
          </p:cNvSpPr>
          <p:nvPr/>
        </p:nvSpPr>
        <p:spPr bwMode="auto">
          <a:xfrm>
            <a:off x="7043738" y="6562725"/>
            <a:ext cx="1905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000"/>
              <a:t>Slide </a:t>
            </a:r>
            <a:fld id="{99A26E35-69C1-4F35-8871-429603E79B74}" type="slidenum">
              <a:rPr lang="en-US" sz="1000"/>
              <a:pPr algn="r" eaLnBrk="0" hangingPunct="0"/>
              <a:t>5</a:t>
            </a:fld>
            <a:r>
              <a:rPr lang="en-US" sz="1000"/>
              <a:t> 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6764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9050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1336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3622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5908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8194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334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7620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9906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2192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4478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6764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19050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21336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23622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5908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28194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5334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7620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9906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12192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14478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19050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21336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23622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25908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28194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5334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7620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9906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12192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14478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16764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19050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21336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23622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25908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28194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5334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7620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9906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2192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14478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16764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19050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21336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23622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25908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28194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5334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7620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9906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12192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14478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1" name="Rectangle 170"/>
          <p:cNvSpPr>
            <a:spLocks noChangeArrowheads="1"/>
          </p:cNvSpPr>
          <p:nvPr/>
        </p:nvSpPr>
        <p:spPr bwMode="auto">
          <a:xfrm>
            <a:off x="16764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19050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3" name="Rectangle 172"/>
          <p:cNvSpPr>
            <a:spLocks noChangeArrowheads="1"/>
          </p:cNvSpPr>
          <p:nvPr/>
        </p:nvSpPr>
        <p:spPr bwMode="auto">
          <a:xfrm>
            <a:off x="21336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4" name="Rectangle 173"/>
          <p:cNvSpPr>
            <a:spLocks noChangeArrowheads="1"/>
          </p:cNvSpPr>
          <p:nvPr/>
        </p:nvSpPr>
        <p:spPr bwMode="auto">
          <a:xfrm>
            <a:off x="23622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25908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auto">
          <a:xfrm>
            <a:off x="28194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auto">
          <a:xfrm>
            <a:off x="5334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7620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0" name="Rectangle 179"/>
          <p:cNvSpPr>
            <a:spLocks noChangeArrowheads="1"/>
          </p:cNvSpPr>
          <p:nvPr/>
        </p:nvSpPr>
        <p:spPr bwMode="auto">
          <a:xfrm>
            <a:off x="9906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12192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2" name="Rectangle 181"/>
          <p:cNvSpPr>
            <a:spLocks noChangeArrowheads="1"/>
          </p:cNvSpPr>
          <p:nvPr/>
        </p:nvSpPr>
        <p:spPr bwMode="auto">
          <a:xfrm>
            <a:off x="14478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2" name="Rectangle 191"/>
          <p:cNvSpPr>
            <a:spLocks noChangeArrowheads="1"/>
          </p:cNvSpPr>
          <p:nvPr/>
        </p:nvSpPr>
        <p:spPr bwMode="auto">
          <a:xfrm>
            <a:off x="16764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3" name="Rectangle 192"/>
          <p:cNvSpPr>
            <a:spLocks noChangeArrowheads="1"/>
          </p:cNvSpPr>
          <p:nvPr/>
        </p:nvSpPr>
        <p:spPr bwMode="auto">
          <a:xfrm>
            <a:off x="19050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21336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5" name="Rectangle 194"/>
          <p:cNvSpPr>
            <a:spLocks noChangeArrowheads="1"/>
          </p:cNvSpPr>
          <p:nvPr/>
        </p:nvSpPr>
        <p:spPr bwMode="auto">
          <a:xfrm>
            <a:off x="23622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6" name="Rectangle 195"/>
          <p:cNvSpPr>
            <a:spLocks noChangeArrowheads="1"/>
          </p:cNvSpPr>
          <p:nvPr/>
        </p:nvSpPr>
        <p:spPr bwMode="auto">
          <a:xfrm>
            <a:off x="25908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7" name="Rectangle 196"/>
          <p:cNvSpPr>
            <a:spLocks noChangeArrowheads="1"/>
          </p:cNvSpPr>
          <p:nvPr/>
        </p:nvSpPr>
        <p:spPr bwMode="auto">
          <a:xfrm>
            <a:off x="28194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9" name="Rectangle 198"/>
          <p:cNvSpPr>
            <a:spLocks noChangeArrowheads="1"/>
          </p:cNvSpPr>
          <p:nvPr/>
        </p:nvSpPr>
        <p:spPr bwMode="auto">
          <a:xfrm>
            <a:off x="5334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0" name="Rectangle 199"/>
          <p:cNvSpPr>
            <a:spLocks noChangeArrowheads="1"/>
          </p:cNvSpPr>
          <p:nvPr/>
        </p:nvSpPr>
        <p:spPr bwMode="auto">
          <a:xfrm>
            <a:off x="7620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1" name="Rectangle 200"/>
          <p:cNvSpPr>
            <a:spLocks noChangeArrowheads="1"/>
          </p:cNvSpPr>
          <p:nvPr/>
        </p:nvSpPr>
        <p:spPr bwMode="auto">
          <a:xfrm>
            <a:off x="9906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2" name="Rectangle 201"/>
          <p:cNvSpPr>
            <a:spLocks noChangeArrowheads="1"/>
          </p:cNvSpPr>
          <p:nvPr/>
        </p:nvSpPr>
        <p:spPr bwMode="auto">
          <a:xfrm>
            <a:off x="12192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3" name="Rectangle 202"/>
          <p:cNvSpPr>
            <a:spLocks noChangeArrowheads="1"/>
          </p:cNvSpPr>
          <p:nvPr/>
        </p:nvSpPr>
        <p:spPr bwMode="auto">
          <a:xfrm>
            <a:off x="14478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0" name="Rectangle 209"/>
          <p:cNvSpPr>
            <a:spLocks noChangeArrowheads="1"/>
          </p:cNvSpPr>
          <p:nvPr/>
        </p:nvSpPr>
        <p:spPr bwMode="auto">
          <a:xfrm>
            <a:off x="16764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19050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2" name="Rectangle 211"/>
          <p:cNvSpPr>
            <a:spLocks noChangeArrowheads="1"/>
          </p:cNvSpPr>
          <p:nvPr/>
        </p:nvSpPr>
        <p:spPr bwMode="auto">
          <a:xfrm>
            <a:off x="21336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3" name="Rectangle 212"/>
          <p:cNvSpPr>
            <a:spLocks noChangeArrowheads="1"/>
          </p:cNvSpPr>
          <p:nvPr/>
        </p:nvSpPr>
        <p:spPr bwMode="auto">
          <a:xfrm>
            <a:off x="23622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4" name="Rectangle 213"/>
          <p:cNvSpPr>
            <a:spLocks noChangeArrowheads="1"/>
          </p:cNvSpPr>
          <p:nvPr/>
        </p:nvSpPr>
        <p:spPr bwMode="auto">
          <a:xfrm>
            <a:off x="25908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5" name="Rectangle 214"/>
          <p:cNvSpPr>
            <a:spLocks noChangeArrowheads="1"/>
          </p:cNvSpPr>
          <p:nvPr/>
        </p:nvSpPr>
        <p:spPr bwMode="auto">
          <a:xfrm>
            <a:off x="28194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7" name="Rectangle 216"/>
          <p:cNvSpPr>
            <a:spLocks noChangeArrowheads="1"/>
          </p:cNvSpPr>
          <p:nvPr/>
        </p:nvSpPr>
        <p:spPr bwMode="auto">
          <a:xfrm>
            <a:off x="5334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8" name="Rectangle 217"/>
          <p:cNvSpPr>
            <a:spLocks noChangeArrowheads="1"/>
          </p:cNvSpPr>
          <p:nvPr/>
        </p:nvSpPr>
        <p:spPr bwMode="auto">
          <a:xfrm>
            <a:off x="7620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9" name="Rectangle 218"/>
          <p:cNvSpPr>
            <a:spLocks noChangeArrowheads="1"/>
          </p:cNvSpPr>
          <p:nvPr/>
        </p:nvSpPr>
        <p:spPr bwMode="auto">
          <a:xfrm>
            <a:off x="9906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20" name="Rectangle 219"/>
          <p:cNvSpPr>
            <a:spLocks noChangeArrowheads="1"/>
          </p:cNvSpPr>
          <p:nvPr/>
        </p:nvSpPr>
        <p:spPr bwMode="auto">
          <a:xfrm>
            <a:off x="12192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21" name="Rectangle 220"/>
          <p:cNvSpPr>
            <a:spLocks noChangeArrowheads="1"/>
          </p:cNvSpPr>
          <p:nvPr/>
        </p:nvSpPr>
        <p:spPr bwMode="auto">
          <a:xfrm>
            <a:off x="14478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1" name="Rectangle 230"/>
          <p:cNvSpPr>
            <a:spLocks noChangeArrowheads="1"/>
          </p:cNvSpPr>
          <p:nvPr/>
        </p:nvSpPr>
        <p:spPr bwMode="auto">
          <a:xfrm>
            <a:off x="16764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2" name="Rectangle 231"/>
          <p:cNvSpPr>
            <a:spLocks noChangeArrowheads="1"/>
          </p:cNvSpPr>
          <p:nvPr/>
        </p:nvSpPr>
        <p:spPr bwMode="auto">
          <a:xfrm>
            <a:off x="19050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3" name="Rectangle 232"/>
          <p:cNvSpPr>
            <a:spLocks noChangeArrowheads="1"/>
          </p:cNvSpPr>
          <p:nvPr/>
        </p:nvSpPr>
        <p:spPr bwMode="auto">
          <a:xfrm>
            <a:off x="21336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4" name="Rectangle 233"/>
          <p:cNvSpPr>
            <a:spLocks noChangeArrowheads="1"/>
          </p:cNvSpPr>
          <p:nvPr/>
        </p:nvSpPr>
        <p:spPr bwMode="auto">
          <a:xfrm>
            <a:off x="23622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5" name="Rectangle 234"/>
          <p:cNvSpPr>
            <a:spLocks noChangeArrowheads="1"/>
          </p:cNvSpPr>
          <p:nvPr/>
        </p:nvSpPr>
        <p:spPr bwMode="auto">
          <a:xfrm>
            <a:off x="25908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6" name="Rectangle 235"/>
          <p:cNvSpPr>
            <a:spLocks noChangeArrowheads="1"/>
          </p:cNvSpPr>
          <p:nvPr/>
        </p:nvSpPr>
        <p:spPr bwMode="auto">
          <a:xfrm>
            <a:off x="28194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8" name="Rectangle 237"/>
          <p:cNvSpPr>
            <a:spLocks noChangeArrowheads="1"/>
          </p:cNvSpPr>
          <p:nvPr/>
        </p:nvSpPr>
        <p:spPr bwMode="auto">
          <a:xfrm>
            <a:off x="5334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9" name="Rectangle 238"/>
          <p:cNvSpPr>
            <a:spLocks noChangeArrowheads="1"/>
          </p:cNvSpPr>
          <p:nvPr/>
        </p:nvSpPr>
        <p:spPr bwMode="auto">
          <a:xfrm>
            <a:off x="7620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0" name="Rectangle 239"/>
          <p:cNvSpPr>
            <a:spLocks noChangeArrowheads="1"/>
          </p:cNvSpPr>
          <p:nvPr/>
        </p:nvSpPr>
        <p:spPr bwMode="auto">
          <a:xfrm>
            <a:off x="9906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1" name="Rectangle 240"/>
          <p:cNvSpPr>
            <a:spLocks noChangeArrowheads="1"/>
          </p:cNvSpPr>
          <p:nvPr/>
        </p:nvSpPr>
        <p:spPr bwMode="auto">
          <a:xfrm>
            <a:off x="12192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2" name="Rectangle 241"/>
          <p:cNvSpPr>
            <a:spLocks noChangeArrowheads="1"/>
          </p:cNvSpPr>
          <p:nvPr/>
        </p:nvSpPr>
        <p:spPr bwMode="auto">
          <a:xfrm>
            <a:off x="14478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9" name="Rectangle 248"/>
          <p:cNvSpPr>
            <a:spLocks noChangeArrowheads="1"/>
          </p:cNvSpPr>
          <p:nvPr/>
        </p:nvSpPr>
        <p:spPr bwMode="auto">
          <a:xfrm>
            <a:off x="16764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0" name="Rectangle 249"/>
          <p:cNvSpPr>
            <a:spLocks noChangeArrowheads="1"/>
          </p:cNvSpPr>
          <p:nvPr/>
        </p:nvSpPr>
        <p:spPr bwMode="auto">
          <a:xfrm>
            <a:off x="19050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1" name="Rectangle 250"/>
          <p:cNvSpPr>
            <a:spLocks noChangeArrowheads="1"/>
          </p:cNvSpPr>
          <p:nvPr/>
        </p:nvSpPr>
        <p:spPr bwMode="auto">
          <a:xfrm>
            <a:off x="21336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2" name="Rectangle 251"/>
          <p:cNvSpPr>
            <a:spLocks noChangeArrowheads="1"/>
          </p:cNvSpPr>
          <p:nvPr/>
        </p:nvSpPr>
        <p:spPr bwMode="auto">
          <a:xfrm>
            <a:off x="23622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3" name="Rectangle 252"/>
          <p:cNvSpPr>
            <a:spLocks noChangeArrowheads="1"/>
          </p:cNvSpPr>
          <p:nvPr/>
        </p:nvSpPr>
        <p:spPr bwMode="auto">
          <a:xfrm>
            <a:off x="25908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4" name="Rectangle 253"/>
          <p:cNvSpPr>
            <a:spLocks noChangeArrowheads="1"/>
          </p:cNvSpPr>
          <p:nvPr/>
        </p:nvSpPr>
        <p:spPr bwMode="auto">
          <a:xfrm>
            <a:off x="28194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6" name="Rectangle 255"/>
          <p:cNvSpPr>
            <a:spLocks noChangeArrowheads="1"/>
          </p:cNvSpPr>
          <p:nvPr/>
        </p:nvSpPr>
        <p:spPr bwMode="auto">
          <a:xfrm>
            <a:off x="5334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7" name="Rectangle 256"/>
          <p:cNvSpPr>
            <a:spLocks noChangeArrowheads="1"/>
          </p:cNvSpPr>
          <p:nvPr/>
        </p:nvSpPr>
        <p:spPr bwMode="auto">
          <a:xfrm>
            <a:off x="7620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8" name="Rectangle 257"/>
          <p:cNvSpPr>
            <a:spLocks noChangeArrowheads="1"/>
          </p:cNvSpPr>
          <p:nvPr/>
        </p:nvSpPr>
        <p:spPr bwMode="auto">
          <a:xfrm>
            <a:off x="9906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9" name="Rectangle 258"/>
          <p:cNvSpPr>
            <a:spLocks noChangeArrowheads="1"/>
          </p:cNvSpPr>
          <p:nvPr/>
        </p:nvSpPr>
        <p:spPr bwMode="auto">
          <a:xfrm>
            <a:off x="12192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60" name="Rectangle 259"/>
          <p:cNvSpPr>
            <a:spLocks noChangeArrowheads="1"/>
          </p:cNvSpPr>
          <p:nvPr/>
        </p:nvSpPr>
        <p:spPr bwMode="auto">
          <a:xfrm>
            <a:off x="14478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0" name="Rectangle 269"/>
          <p:cNvSpPr>
            <a:spLocks noChangeArrowheads="1"/>
          </p:cNvSpPr>
          <p:nvPr/>
        </p:nvSpPr>
        <p:spPr bwMode="auto">
          <a:xfrm>
            <a:off x="16764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1" name="Rectangle 270"/>
          <p:cNvSpPr>
            <a:spLocks noChangeArrowheads="1"/>
          </p:cNvSpPr>
          <p:nvPr/>
        </p:nvSpPr>
        <p:spPr bwMode="auto">
          <a:xfrm>
            <a:off x="19050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21336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3" name="Rectangle 272"/>
          <p:cNvSpPr>
            <a:spLocks noChangeArrowheads="1"/>
          </p:cNvSpPr>
          <p:nvPr/>
        </p:nvSpPr>
        <p:spPr bwMode="auto">
          <a:xfrm>
            <a:off x="23622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25908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5" name="Rectangle 274"/>
          <p:cNvSpPr>
            <a:spLocks noChangeArrowheads="1"/>
          </p:cNvSpPr>
          <p:nvPr/>
        </p:nvSpPr>
        <p:spPr bwMode="auto">
          <a:xfrm>
            <a:off x="28194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7" name="Rectangle 276"/>
          <p:cNvSpPr>
            <a:spLocks noChangeArrowheads="1"/>
          </p:cNvSpPr>
          <p:nvPr/>
        </p:nvSpPr>
        <p:spPr bwMode="auto">
          <a:xfrm>
            <a:off x="5334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8" name="Rectangle 277"/>
          <p:cNvSpPr>
            <a:spLocks noChangeArrowheads="1"/>
          </p:cNvSpPr>
          <p:nvPr/>
        </p:nvSpPr>
        <p:spPr bwMode="auto">
          <a:xfrm>
            <a:off x="7620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9" name="Rectangle 278"/>
          <p:cNvSpPr>
            <a:spLocks noChangeArrowheads="1"/>
          </p:cNvSpPr>
          <p:nvPr/>
        </p:nvSpPr>
        <p:spPr bwMode="auto">
          <a:xfrm>
            <a:off x="9906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0" name="Rectangle 279"/>
          <p:cNvSpPr>
            <a:spLocks noChangeArrowheads="1"/>
          </p:cNvSpPr>
          <p:nvPr/>
        </p:nvSpPr>
        <p:spPr bwMode="auto">
          <a:xfrm>
            <a:off x="12192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1" name="Rectangle 280"/>
          <p:cNvSpPr>
            <a:spLocks noChangeArrowheads="1"/>
          </p:cNvSpPr>
          <p:nvPr/>
        </p:nvSpPr>
        <p:spPr bwMode="auto">
          <a:xfrm>
            <a:off x="14478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8" name="Rectangle 287"/>
          <p:cNvSpPr>
            <a:spLocks noChangeArrowheads="1"/>
          </p:cNvSpPr>
          <p:nvPr/>
        </p:nvSpPr>
        <p:spPr bwMode="auto">
          <a:xfrm>
            <a:off x="16764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9" name="Rectangle 288"/>
          <p:cNvSpPr>
            <a:spLocks noChangeArrowheads="1"/>
          </p:cNvSpPr>
          <p:nvPr/>
        </p:nvSpPr>
        <p:spPr bwMode="auto">
          <a:xfrm>
            <a:off x="19050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0" name="Rectangle 289"/>
          <p:cNvSpPr>
            <a:spLocks noChangeArrowheads="1"/>
          </p:cNvSpPr>
          <p:nvPr/>
        </p:nvSpPr>
        <p:spPr bwMode="auto">
          <a:xfrm>
            <a:off x="21336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1" name="Rectangle 290"/>
          <p:cNvSpPr>
            <a:spLocks noChangeArrowheads="1"/>
          </p:cNvSpPr>
          <p:nvPr/>
        </p:nvSpPr>
        <p:spPr bwMode="auto">
          <a:xfrm>
            <a:off x="23622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2" name="Rectangle 291"/>
          <p:cNvSpPr>
            <a:spLocks noChangeArrowheads="1"/>
          </p:cNvSpPr>
          <p:nvPr/>
        </p:nvSpPr>
        <p:spPr bwMode="auto">
          <a:xfrm>
            <a:off x="25908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3" name="Rectangle 292"/>
          <p:cNvSpPr>
            <a:spLocks noChangeArrowheads="1"/>
          </p:cNvSpPr>
          <p:nvPr/>
        </p:nvSpPr>
        <p:spPr bwMode="auto">
          <a:xfrm>
            <a:off x="28194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5" name="Rectangle 294"/>
          <p:cNvSpPr>
            <a:spLocks noChangeArrowheads="1"/>
          </p:cNvSpPr>
          <p:nvPr/>
        </p:nvSpPr>
        <p:spPr bwMode="auto">
          <a:xfrm>
            <a:off x="5334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6" name="Rectangle 295"/>
          <p:cNvSpPr>
            <a:spLocks noChangeArrowheads="1"/>
          </p:cNvSpPr>
          <p:nvPr/>
        </p:nvSpPr>
        <p:spPr bwMode="auto">
          <a:xfrm>
            <a:off x="7620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7" name="Rectangle 296"/>
          <p:cNvSpPr>
            <a:spLocks noChangeArrowheads="1"/>
          </p:cNvSpPr>
          <p:nvPr/>
        </p:nvSpPr>
        <p:spPr bwMode="auto">
          <a:xfrm>
            <a:off x="9906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8" name="Rectangle 297"/>
          <p:cNvSpPr>
            <a:spLocks noChangeArrowheads="1"/>
          </p:cNvSpPr>
          <p:nvPr/>
        </p:nvSpPr>
        <p:spPr bwMode="auto">
          <a:xfrm>
            <a:off x="12192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9" name="Rectangle 298"/>
          <p:cNvSpPr>
            <a:spLocks noChangeArrowheads="1"/>
          </p:cNvSpPr>
          <p:nvPr/>
        </p:nvSpPr>
        <p:spPr bwMode="auto">
          <a:xfrm>
            <a:off x="14478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09" name="Rectangle 308"/>
          <p:cNvSpPr>
            <a:spLocks noChangeArrowheads="1"/>
          </p:cNvSpPr>
          <p:nvPr/>
        </p:nvSpPr>
        <p:spPr bwMode="auto">
          <a:xfrm>
            <a:off x="16764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0" name="Rectangle 309"/>
          <p:cNvSpPr>
            <a:spLocks noChangeArrowheads="1"/>
          </p:cNvSpPr>
          <p:nvPr/>
        </p:nvSpPr>
        <p:spPr bwMode="auto">
          <a:xfrm>
            <a:off x="19050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1" name="Rectangle 310"/>
          <p:cNvSpPr>
            <a:spLocks noChangeArrowheads="1"/>
          </p:cNvSpPr>
          <p:nvPr/>
        </p:nvSpPr>
        <p:spPr bwMode="auto">
          <a:xfrm>
            <a:off x="21336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2" name="Rectangle 311"/>
          <p:cNvSpPr>
            <a:spLocks noChangeArrowheads="1"/>
          </p:cNvSpPr>
          <p:nvPr/>
        </p:nvSpPr>
        <p:spPr bwMode="auto">
          <a:xfrm>
            <a:off x="23622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3" name="Rectangle 312"/>
          <p:cNvSpPr>
            <a:spLocks noChangeArrowheads="1"/>
          </p:cNvSpPr>
          <p:nvPr/>
        </p:nvSpPr>
        <p:spPr bwMode="auto">
          <a:xfrm>
            <a:off x="25908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4" name="Rectangle 313"/>
          <p:cNvSpPr>
            <a:spLocks noChangeArrowheads="1"/>
          </p:cNvSpPr>
          <p:nvPr/>
        </p:nvSpPr>
        <p:spPr bwMode="auto">
          <a:xfrm>
            <a:off x="28194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6" name="Rectangle 315"/>
          <p:cNvSpPr>
            <a:spLocks noChangeArrowheads="1"/>
          </p:cNvSpPr>
          <p:nvPr/>
        </p:nvSpPr>
        <p:spPr bwMode="auto">
          <a:xfrm>
            <a:off x="5334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7" name="Rectangle 316"/>
          <p:cNvSpPr>
            <a:spLocks noChangeArrowheads="1"/>
          </p:cNvSpPr>
          <p:nvPr/>
        </p:nvSpPr>
        <p:spPr bwMode="auto">
          <a:xfrm>
            <a:off x="7620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8" name="Rectangle 317"/>
          <p:cNvSpPr>
            <a:spLocks noChangeArrowheads="1"/>
          </p:cNvSpPr>
          <p:nvPr/>
        </p:nvSpPr>
        <p:spPr bwMode="auto">
          <a:xfrm>
            <a:off x="9906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9" name="Rectangle 318"/>
          <p:cNvSpPr>
            <a:spLocks noChangeArrowheads="1"/>
          </p:cNvSpPr>
          <p:nvPr/>
        </p:nvSpPr>
        <p:spPr bwMode="auto">
          <a:xfrm>
            <a:off x="12192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0" name="Rectangle 319"/>
          <p:cNvSpPr>
            <a:spLocks noChangeArrowheads="1"/>
          </p:cNvSpPr>
          <p:nvPr/>
        </p:nvSpPr>
        <p:spPr bwMode="auto">
          <a:xfrm>
            <a:off x="14478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7" name="Rectangle 326"/>
          <p:cNvSpPr>
            <a:spLocks noChangeArrowheads="1"/>
          </p:cNvSpPr>
          <p:nvPr/>
        </p:nvSpPr>
        <p:spPr bwMode="auto">
          <a:xfrm>
            <a:off x="16764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8" name="Rectangle 327"/>
          <p:cNvSpPr>
            <a:spLocks noChangeArrowheads="1"/>
          </p:cNvSpPr>
          <p:nvPr/>
        </p:nvSpPr>
        <p:spPr bwMode="auto">
          <a:xfrm>
            <a:off x="19050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9" name="Rectangle 328"/>
          <p:cNvSpPr>
            <a:spLocks noChangeArrowheads="1"/>
          </p:cNvSpPr>
          <p:nvPr/>
        </p:nvSpPr>
        <p:spPr bwMode="auto">
          <a:xfrm>
            <a:off x="21336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23622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1" name="Rectangle 330"/>
          <p:cNvSpPr>
            <a:spLocks noChangeArrowheads="1"/>
          </p:cNvSpPr>
          <p:nvPr/>
        </p:nvSpPr>
        <p:spPr bwMode="auto">
          <a:xfrm>
            <a:off x="25908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2" name="Rectangle 331"/>
          <p:cNvSpPr>
            <a:spLocks noChangeArrowheads="1"/>
          </p:cNvSpPr>
          <p:nvPr/>
        </p:nvSpPr>
        <p:spPr bwMode="auto">
          <a:xfrm>
            <a:off x="28194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4" name="Rectangle 333"/>
          <p:cNvSpPr>
            <a:spLocks noChangeArrowheads="1"/>
          </p:cNvSpPr>
          <p:nvPr/>
        </p:nvSpPr>
        <p:spPr bwMode="auto">
          <a:xfrm>
            <a:off x="5334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5" name="Rectangle 334"/>
          <p:cNvSpPr>
            <a:spLocks noChangeArrowheads="1"/>
          </p:cNvSpPr>
          <p:nvPr/>
        </p:nvSpPr>
        <p:spPr bwMode="auto">
          <a:xfrm>
            <a:off x="7620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6" name="Rectangle 335"/>
          <p:cNvSpPr>
            <a:spLocks noChangeArrowheads="1"/>
          </p:cNvSpPr>
          <p:nvPr/>
        </p:nvSpPr>
        <p:spPr bwMode="auto">
          <a:xfrm>
            <a:off x="9906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7" name="Rectangle 336"/>
          <p:cNvSpPr>
            <a:spLocks noChangeArrowheads="1"/>
          </p:cNvSpPr>
          <p:nvPr/>
        </p:nvSpPr>
        <p:spPr bwMode="auto">
          <a:xfrm>
            <a:off x="12192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8" name="Rectangle 337"/>
          <p:cNvSpPr>
            <a:spLocks noChangeArrowheads="1"/>
          </p:cNvSpPr>
          <p:nvPr/>
        </p:nvSpPr>
        <p:spPr bwMode="auto">
          <a:xfrm>
            <a:off x="14478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48" name="Rectangle 347"/>
          <p:cNvSpPr>
            <a:spLocks noChangeArrowheads="1"/>
          </p:cNvSpPr>
          <p:nvPr/>
        </p:nvSpPr>
        <p:spPr bwMode="auto">
          <a:xfrm>
            <a:off x="16764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49" name="Rectangle 348"/>
          <p:cNvSpPr>
            <a:spLocks noChangeArrowheads="1"/>
          </p:cNvSpPr>
          <p:nvPr/>
        </p:nvSpPr>
        <p:spPr bwMode="auto">
          <a:xfrm>
            <a:off x="19050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0" name="Rectangle 349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1" name="Rectangle 350"/>
          <p:cNvSpPr>
            <a:spLocks noChangeArrowheads="1"/>
          </p:cNvSpPr>
          <p:nvPr/>
        </p:nvSpPr>
        <p:spPr bwMode="auto">
          <a:xfrm>
            <a:off x="23622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2" name="Rectangle 351"/>
          <p:cNvSpPr>
            <a:spLocks noChangeArrowheads="1"/>
          </p:cNvSpPr>
          <p:nvPr/>
        </p:nvSpPr>
        <p:spPr bwMode="auto">
          <a:xfrm>
            <a:off x="25908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3" name="Rectangle 352"/>
          <p:cNvSpPr>
            <a:spLocks noChangeArrowheads="1"/>
          </p:cNvSpPr>
          <p:nvPr/>
        </p:nvSpPr>
        <p:spPr bwMode="auto">
          <a:xfrm>
            <a:off x="28194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5" name="Rectangle 354"/>
          <p:cNvSpPr>
            <a:spLocks noChangeArrowheads="1"/>
          </p:cNvSpPr>
          <p:nvPr/>
        </p:nvSpPr>
        <p:spPr bwMode="auto">
          <a:xfrm>
            <a:off x="5334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6" name="Rectangle 355"/>
          <p:cNvSpPr>
            <a:spLocks noChangeArrowheads="1"/>
          </p:cNvSpPr>
          <p:nvPr/>
        </p:nvSpPr>
        <p:spPr bwMode="auto">
          <a:xfrm>
            <a:off x="7620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7" name="Rectangle 356"/>
          <p:cNvSpPr>
            <a:spLocks noChangeArrowheads="1"/>
          </p:cNvSpPr>
          <p:nvPr/>
        </p:nvSpPr>
        <p:spPr bwMode="auto">
          <a:xfrm>
            <a:off x="9906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8" name="Rectangle 357"/>
          <p:cNvSpPr>
            <a:spLocks noChangeArrowheads="1"/>
          </p:cNvSpPr>
          <p:nvPr/>
        </p:nvSpPr>
        <p:spPr bwMode="auto">
          <a:xfrm>
            <a:off x="12192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9" name="Rectangle 358"/>
          <p:cNvSpPr>
            <a:spLocks noChangeArrowheads="1"/>
          </p:cNvSpPr>
          <p:nvPr/>
        </p:nvSpPr>
        <p:spPr bwMode="auto">
          <a:xfrm>
            <a:off x="14478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6" name="Rectangle 365"/>
          <p:cNvSpPr>
            <a:spLocks noChangeArrowheads="1"/>
          </p:cNvSpPr>
          <p:nvPr/>
        </p:nvSpPr>
        <p:spPr bwMode="auto">
          <a:xfrm>
            <a:off x="16764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7" name="Rectangle 366"/>
          <p:cNvSpPr>
            <a:spLocks noChangeArrowheads="1"/>
          </p:cNvSpPr>
          <p:nvPr/>
        </p:nvSpPr>
        <p:spPr bwMode="auto">
          <a:xfrm>
            <a:off x="19050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8" name="Rectangle 367"/>
          <p:cNvSpPr>
            <a:spLocks noChangeArrowheads="1"/>
          </p:cNvSpPr>
          <p:nvPr/>
        </p:nvSpPr>
        <p:spPr bwMode="auto">
          <a:xfrm>
            <a:off x="21336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9" name="Rectangle 368"/>
          <p:cNvSpPr>
            <a:spLocks noChangeArrowheads="1"/>
          </p:cNvSpPr>
          <p:nvPr/>
        </p:nvSpPr>
        <p:spPr bwMode="auto">
          <a:xfrm>
            <a:off x="23622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0" name="Rectangle 369"/>
          <p:cNvSpPr>
            <a:spLocks noChangeArrowheads="1"/>
          </p:cNvSpPr>
          <p:nvPr/>
        </p:nvSpPr>
        <p:spPr bwMode="auto">
          <a:xfrm>
            <a:off x="25908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1" name="Rectangle 370"/>
          <p:cNvSpPr>
            <a:spLocks noChangeArrowheads="1"/>
          </p:cNvSpPr>
          <p:nvPr/>
        </p:nvSpPr>
        <p:spPr bwMode="auto">
          <a:xfrm>
            <a:off x="28194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3" name="Rectangle 372"/>
          <p:cNvSpPr>
            <a:spLocks noChangeArrowheads="1"/>
          </p:cNvSpPr>
          <p:nvPr/>
        </p:nvSpPr>
        <p:spPr bwMode="auto">
          <a:xfrm>
            <a:off x="5334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7620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9906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6" name="Rectangle 375"/>
          <p:cNvSpPr>
            <a:spLocks noChangeArrowheads="1"/>
          </p:cNvSpPr>
          <p:nvPr/>
        </p:nvSpPr>
        <p:spPr bwMode="auto">
          <a:xfrm>
            <a:off x="12192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7" name="Rectangle 376"/>
          <p:cNvSpPr>
            <a:spLocks noChangeArrowheads="1"/>
          </p:cNvSpPr>
          <p:nvPr/>
        </p:nvSpPr>
        <p:spPr bwMode="auto">
          <a:xfrm>
            <a:off x="14478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4" name="Rectangle 383"/>
          <p:cNvSpPr>
            <a:spLocks noChangeArrowheads="1"/>
          </p:cNvSpPr>
          <p:nvPr/>
        </p:nvSpPr>
        <p:spPr bwMode="auto">
          <a:xfrm>
            <a:off x="16764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5" name="Rectangle 384"/>
          <p:cNvSpPr>
            <a:spLocks noChangeArrowheads="1"/>
          </p:cNvSpPr>
          <p:nvPr/>
        </p:nvSpPr>
        <p:spPr bwMode="auto">
          <a:xfrm>
            <a:off x="19050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6" name="Rectangle 385"/>
          <p:cNvSpPr>
            <a:spLocks noChangeArrowheads="1"/>
          </p:cNvSpPr>
          <p:nvPr/>
        </p:nvSpPr>
        <p:spPr bwMode="auto">
          <a:xfrm>
            <a:off x="21336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7" name="Rectangle 386"/>
          <p:cNvSpPr>
            <a:spLocks noChangeArrowheads="1"/>
          </p:cNvSpPr>
          <p:nvPr/>
        </p:nvSpPr>
        <p:spPr bwMode="auto">
          <a:xfrm>
            <a:off x="23622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8" name="Rectangle 387"/>
          <p:cNvSpPr>
            <a:spLocks noChangeArrowheads="1"/>
          </p:cNvSpPr>
          <p:nvPr/>
        </p:nvSpPr>
        <p:spPr bwMode="auto">
          <a:xfrm>
            <a:off x="25908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9" name="Rectangle 388"/>
          <p:cNvSpPr>
            <a:spLocks noChangeArrowheads="1"/>
          </p:cNvSpPr>
          <p:nvPr/>
        </p:nvSpPr>
        <p:spPr bwMode="auto">
          <a:xfrm>
            <a:off x="28194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1" name="Rectangle 390"/>
          <p:cNvSpPr>
            <a:spLocks noChangeArrowheads="1"/>
          </p:cNvSpPr>
          <p:nvPr/>
        </p:nvSpPr>
        <p:spPr bwMode="auto">
          <a:xfrm>
            <a:off x="5334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2" name="Rectangle 391"/>
          <p:cNvSpPr>
            <a:spLocks noChangeArrowheads="1"/>
          </p:cNvSpPr>
          <p:nvPr/>
        </p:nvSpPr>
        <p:spPr bwMode="auto">
          <a:xfrm>
            <a:off x="7620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3" name="Rectangle 392"/>
          <p:cNvSpPr>
            <a:spLocks noChangeArrowheads="1"/>
          </p:cNvSpPr>
          <p:nvPr/>
        </p:nvSpPr>
        <p:spPr bwMode="auto">
          <a:xfrm>
            <a:off x="9906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4" name="Rectangle 393"/>
          <p:cNvSpPr>
            <a:spLocks noChangeArrowheads="1"/>
          </p:cNvSpPr>
          <p:nvPr/>
        </p:nvSpPr>
        <p:spPr bwMode="auto">
          <a:xfrm>
            <a:off x="12192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5" name="Rectangle 394"/>
          <p:cNvSpPr>
            <a:spLocks noChangeArrowheads="1"/>
          </p:cNvSpPr>
          <p:nvPr/>
        </p:nvSpPr>
        <p:spPr bwMode="auto">
          <a:xfrm>
            <a:off x="14478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2" name="Rectangle 401"/>
          <p:cNvSpPr>
            <a:spLocks noChangeArrowheads="1"/>
          </p:cNvSpPr>
          <p:nvPr/>
        </p:nvSpPr>
        <p:spPr bwMode="auto">
          <a:xfrm>
            <a:off x="16764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3" name="Rectangle 402"/>
          <p:cNvSpPr>
            <a:spLocks noChangeArrowheads="1"/>
          </p:cNvSpPr>
          <p:nvPr/>
        </p:nvSpPr>
        <p:spPr bwMode="auto">
          <a:xfrm>
            <a:off x="19050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4" name="Rectangle 403"/>
          <p:cNvSpPr>
            <a:spLocks noChangeArrowheads="1"/>
          </p:cNvSpPr>
          <p:nvPr/>
        </p:nvSpPr>
        <p:spPr bwMode="auto">
          <a:xfrm>
            <a:off x="21336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5" name="Rectangle 404"/>
          <p:cNvSpPr>
            <a:spLocks noChangeArrowheads="1"/>
          </p:cNvSpPr>
          <p:nvPr/>
        </p:nvSpPr>
        <p:spPr bwMode="auto">
          <a:xfrm>
            <a:off x="23622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6" name="Rectangle 405"/>
          <p:cNvSpPr>
            <a:spLocks noChangeArrowheads="1"/>
          </p:cNvSpPr>
          <p:nvPr/>
        </p:nvSpPr>
        <p:spPr bwMode="auto">
          <a:xfrm>
            <a:off x="25908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7" name="Rectangle 406"/>
          <p:cNvSpPr>
            <a:spLocks noChangeArrowheads="1"/>
          </p:cNvSpPr>
          <p:nvPr/>
        </p:nvSpPr>
        <p:spPr bwMode="auto">
          <a:xfrm>
            <a:off x="28194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9" name="Rectangle 408"/>
          <p:cNvSpPr>
            <a:spLocks noChangeArrowheads="1"/>
          </p:cNvSpPr>
          <p:nvPr/>
        </p:nvSpPr>
        <p:spPr bwMode="auto">
          <a:xfrm>
            <a:off x="5334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0" name="Rectangle 409"/>
          <p:cNvSpPr>
            <a:spLocks noChangeArrowheads="1"/>
          </p:cNvSpPr>
          <p:nvPr/>
        </p:nvSpPr>
        <p:spPr bwMode="auto">
          <a:xfrm>
            <a:off x="7620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1" name="Rectangle 410"/>
          <p:cNvSpPr>
            <a:spLocks noChangeArrowheads="1"/>
          </p:cNvSpPr>
          <p:nvPr/>
        </p:nvSpPr>
        <p:spPr bwMode="auto">
          <a:xfrm>
            <a:off x="9906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2" name="Rectangle 411"/>
          <p:cNvSpPr>
            <a:spLocks noChangeArrowheads="1"/>
          </p:cNvSpPr>
          <p:nvPr/>
        </p:nvSpPr>
        <p:spPr bwMode="auto">
          <a:xfrm>
            <a:off x="12192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3" name="Rectangle 412"/>
          <p:cNvSpPr>
            <a:spLocks noChangeArrowheads="1"/>
          </p:cNvSpPr>
          <p:nvPr/>
        </p:nvSpPr>
        <p:spPr bwMode="auto">
          <a:xfrm>
            <a:off x="14478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0" name="Rectangle 419"/>
          <p:cNvSpPr>
            <a:spLocks noChangeArrowheads="1"/>
          </p:cNvSpPr>
          <p:nvPr/>
        </p:nvSpPr>
        <p:spPr bwMode="auto">
          <a:xfrm>
            <a:off x="16764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1" name="Rectangle 420"/>
          <p:cNvSpPr>
            <a:spLocks noChangeArrowheads="1"/>
          </p:cNvSpPr>
          <p:nvPr/>
        </p:nvSpPr>
        <p:spPr bwMode="auto">
          <a:xfrm>
            <a:off x="19050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2" name="Rectangle 421"/>
          <p:cNvSpPr>
            <a:spLocks noChangeArrowheads="1"/>
          </p:cNvSpPr>
          <p:nvPr/>
        </p:nvSpPr>
        <p:spPr bwMode="auto">
          <a:xfrm>
            <a:off x="21336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3" name="Rectangle 422"/>
          <p:cNvSpPr>
            <a:spLocks noChangeArrowheads="1"/>
          </p:cNvSpPr>
          <p:nvPr/>
        </p:nvSpPr>
        <p:spPr bwMode="auto">
          <a:xfrm>
            <a:off x="23622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4" name="Rectangle 423"/>
          <p:cNvSpPr>
            <a:spLocks noChangeArrowheads="1"/>
          </p:cNvSpPr>
          <p:nvPr/>
        </p:nvSpPr>
        <p:spPr bwMode="auto">
          <a:xfrm>
            <a:off x="25908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5" name="Rectangle 424"/>
          <p:cNvSpPr>
            <a:spLocks noChangeArrowheads="1"/>
          </p:cNvSpPr>
          <p:nvPr/>
        </p:nvSpPr>
        <p:spPr bwMode="auto">
          <a:xfrm>
            <a:off x="28194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7" name="Rectangle 426"/>
          <p:cNvSpPr>
            <a:spLocks noChangeArrowheads="1"/>
          </p:cNvSpPr>
          <p:nvPr/>
        </p:nvSpPr>
        <p:spPr bwMode="auto">
          <a:xfrm>
            <a:off x="5334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8" name="Rectangle 427"/>
          <p:cNvSpPr>
            <a:spLocks noChangeArrowheads="1"/>
          </p:cNvSpPr>
          <p:nvPr/>
        </p:nvSpPr>
        <p:spPr bwMode="auto">
          <a:xfrm>
            <a:off x="7620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9" name="Rectangle 428"/>
          <p:cNvSpPr>
            <a:spLocks noChangeArrowheads="1"/>
          </p:cNvSpPr>
          <p:nvPr/>
        </p:nvSpPr>
        <p:spPr bwMode="auto">
          <a:xfrm>
            <a:off x="9906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0" name="Rectangle 429"/>
          <p:cNvSpPr>
            <a:spLocks noChangeArrowheads="1"/>
          </p:cNvSpPr>
          <p:nvPr/>
        </p:nvSpPr>
        <p:spPr bwMode="auto">
          <a:xfrm>
            <a:off x="12192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1" name="Rectangle 430"/>
          <p:cNvSpPr>
            <a:spLocks noChangeArrowheads="1"/>
          </p:cNvSpPr>
          <p:nvPr/>
        </p:nvSpPr>
        <p:spPr bwMode="auto">
          <a:xfrm>
            <a:off x="14478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8" name="Rectangle 437"/>
          <p:cNvSpPr>
            <a:spLocks noChangeArrowheads="1"/>
          </p:cNvSpPr>
          <p:nvPr/>
        </p:nvSpPr>
        <p:spPr bwMode="auto">
          <a:xfrm>
            <a:off x="16764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9" name="Rectangle 438"/>
          <p:cNvSpPr>
            <a:spLocks noChangeArrowheads="1"/>
          </p:cNvSpPr>
          <p:nvPr/>
        </p:nvSpPr>
        <p:spPr bwMode="auto">
          <a:xfrm>
            <a:off x="19050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0" name="Rectangle 439"/>
          <p:cNvSpPr>
            <a:spLocks noChangeArrowheads="1"/>
          </p:cNvSpPr>
          <p:nvPr/>
        </p:nvSpPr>
        <p:spPr bwMode="auto">
          <a:xfrm>
            <a:off x="21336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1" name="Rectangle 440"/>
          <p:cNvSpPr>
            <a:spLocks noChangeArrowheads="1"/>
          </p:cNvSpPr>
          <p:nvPr/>
        </p:nvSpPr>
        <p:spPr bwMode="auto">
          <a:xfrm>
            <a:off x="23622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2" name="Rectangle 441"/>
          <p:cNvSpPr>
            <a:spLocks noChangeArrowheads="1"/>
          </p:cNvSpPr>
          <p:nvPr/>
        </p:nvSpPr>
        <p:spPr bwMode="auto">
          <a:xfrm>
            <a:off x="25908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3" name="Rectangle 442"/>
          <p:cNvSpPr>
            <a:spLocks noChangeArrowheads="1"/>
          </p:cNvSpPr>
          <p:nvPr/>
        </p:nvSpPr>
        <p:spPr bwMode="auto">
          <a:xfrm>
            <a:off x="28194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5" name="Rectangle 444"/>
          <p:cNvSpPr>
            <a:spLocks noChangeArrowheads="1"/>
          </p:cNvSpPr>
          <p:nvPr/>
        </p:nvSpPr>
        <p:spPr bwMode="auto">
          <a:xfrm>
            <a:off x="5334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6" name="Rectangle 445"/>
          <p:cNvSpPr>
            <a:spLocks noChangeArrowheads="1"/>
          </p:cNvSpPr>
          <p:nvPr/>
        </p:nvSpPr>
        <p:spPr bwMode="auto">
          <a:xfrm>
            <a:off x="7620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7" name="Rectangle 446"/>
          <p:cNvSpPr>
            <a:spLocks noChangeArrowheads="1"/>
          </p:cNvSpPr>
          <p:nvPr/>
        </p:nvSpPr>
        <p:spPr bwMode="auto">
          <a:xfrm>
            <a:off x="9906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8" name="Rectangle 447"/>
          <p:cNvSpPr>
            <a:spLocks noChangeArrowheads="1"/>
          </p:cNvSpPr>
          <p:nvPr/>
        </p:nvSpPr>
        <p:spPr bwMode="auto">
          <a:xfrm>
            <a:off x="12192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9" name="Rectangle 448"/>
          <p:cNvSpPr>
            <a:spLocks noChangeArrowheads="1"/>
          </p:cNvSpPr>
          <p:nvPr/>
        </p:nvSpPr>
        <p:spPr bwMode="auto">
          <a:xfrm>
            <a:off x="14478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graphicFrame>
        <p:nvGraphicFramePr>
          <p:cNvPr id="21731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" name="Rectangle 389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rgbClr val="F7F7FF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sx="106000" sy="106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8" name="TextBox 407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44" name="TextBox 443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62" name="TextBox 46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80" name="TextBox 479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86" name="TextBox 485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89" name="TextBox 488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90" name="TextBox 489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491" name="TextBox 490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492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1743" name="Rectangle 239"/>
          <p:cNvSpPr>
            <a:spLocks noChangeArrowheads="1"/>
          </p:cNvSpPr>
          <p:nvPr/>
        </p:nvSpPr>
        <p:spPr bwMode="auto">
          <a:xfrm>
            <a:off x="762000" y="1600200"/>
            <a:ext cx="1828800" cy="3657600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21758" name="Text Box 254"/>
          <p:cNvSpPr txBox="1">
            <a:spLocks noChangeArrowheads="1"/>
          </p:cNvSpPr>
          <p:nvPr/>
        </p:nvSpPr>
        <p:spPr bwMode="auto">
          <a:xfrm>
            <a:off x="76200" y="16002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i=1</a:t>
            </a:r>
          </a:p>
        </p:txBody>
      </p:sp>
      <p:sp>
        <p:nvSpPr>
          <p:cNvPr id="21759" name="Text Box 255"/>
          <p:cNvSpPr txBox="1">
            <a:spLocks noChangeArrowheads="1"/>
          </p:cNvSpPr>
          <p:nvPr/>
        </p:nvSpPr>
        <p:spPr bwMode="auto">
          <a:xfrm>
            <a:off x="-28575" y="4343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i=13</a:t>
            </a:r>
          </a:p>
        </p:txBody>
      </p:sp>
      <p:sp>
        <p:nvSpPr>
          <p:cNvPr id="21760" name="Text Box 256"/>
          <p:cNvSpPr txBox="1">
            <a:spLocks noChangeArrowheads="1"/>
          </p:cNvSpPr>
          <p:nvPr/>
        </p:nvSpPr>
        <p:spPr bwMode="auto">
          <a:xfrm rot="5400000">
            <a:off x="619919" y="1016794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j=1</a:t>
            </a:r>
          </a:p>
        </p:txBody>
      </p:sp>
      <p:sp>
        <p:nvSpPr>
          <p:cNvPr id="21761" name="Text Box 257"/>
          <p:cNvSpPr txBox="1">
            <a:spLocks noChangeArrowheads="1"/>
          </p:cNvSpPr>
          <p:nvPr/>
        </p:nvSpPr>
        <p:spPr bwMode="auto">
          <a:xfrm rot="5400000">
            <a:off x="2213769" y="1018382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j=8</a:t>
            </a:r>
          </a:p>
        </p:txBody>
      </p:sp>
      <p:sp>
        <p:nvSpPr>
          <p:cNvPr id="21762" name="Text Box 258"/>
          <p:cNvSpPr txBox="1">
            <a:spLocks noChangeArrowheads="1"/>
          </p:cNvSpPr>
          <p:nvPr/>
        </p:nvSpPr>
        <p:spPr bwMode="auto">
          <a:xfrm>
            <a:off x="68263" y="2511425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i=5</a:t>
            </a:r>
          </a:p>
        </p:txBody>
      </p:sp>
      <p:sp>
        <p:nvSpPr>
          <p:cNvPr id="21763" name="Text Box 259"/>
          <p:cNvSpPr txBox="1">
            <a:spLocks noChangeArrowheads="1"/>
          </p:cNvSpPr>
          <p:nvPr/>
        </p:nvSpPr>
        <p:spPr bwMode="auto">
          <a:xfrm>
            <a:off x="66675" y="34290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i=9</a:t>
            </a:r>
          </a:p>
        </p:txBody>
      </p:sp>
      <p:sp>
        <p:nvSpPr>
          <p:cNvPr id="21764" name="Line 260"/>
          <p:cNvSpPr>
            <a:spLocks noChangeShapeType="1"/>
          </p:cNvSpPr>
          <p:nvPr/>
        </p:nvSpPr>
        <p:spPr bwMode="auto">
          <a:xfrm>
            <a:off x="762000" y="2514600"/>
            <a:ext cx="1828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65" name="Line 261"/>
          <p:cNvSpPr>
            <a:spLocks noChangeShapeType="1"/>
          </p:cNvSpPr>
          <p:nvPr/>
        </p:nvSpPr>
        <p:spPr bwMode="auto">
          <a:xfrm>
            <a:off x="762000" y="3429000"/>
            <a:ext cx="1828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766" name="Line 262"/>
          <p:cNvSpPr>
            <a:spLocks noChangeShapeType="1"/>
          </p:cNvSpPr>
          <p:nvPr/>
        </p:nvSpPr>
        <p:spPr bwMode="auto">
          <a:xfrm>
            <a:off x="762000" y="4343400"/>
            <a:ext cx="1828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3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7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5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9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9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3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3000"/>
                            </p:stCondLst>
                            <p:childTnLst>
                              <p:par>
                                <p:cTn id="201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8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9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6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7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8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1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4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5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8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9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0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2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3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6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7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1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500"/>
                            </p:stCondLst>
                            <p:childTnLst>
                              <p:par>
                                <p:cTn id="261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2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0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1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4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5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8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9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6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5000"/>
                            </p:stCondLst>
                            <p:childTnLst>
                              <p:par>
                                <p:cTn id="294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5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6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7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4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7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8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1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2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5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6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3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4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6000"/>
                            </p:stCondLst>
                            <p:childTnLst>
                              <p:par>
                                <p:cTn id="327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8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9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2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3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4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6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7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8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0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1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4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5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8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9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2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6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7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8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0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1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4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5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8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7000"/>
                            </p:stCondLst>
                            <p:childTnLst>
                              <p:par>
                                <p:cTn id="376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9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0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7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8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1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2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3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5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6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9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0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3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4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8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2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5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6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3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4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5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6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2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3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6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7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0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1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5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6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7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8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1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2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5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6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9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0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3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4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5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7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8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9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5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6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9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0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1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4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5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6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8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2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3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4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6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7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0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1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4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5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8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9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0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2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3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6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7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0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1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8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2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3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1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3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4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5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7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8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9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1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2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3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5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6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7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0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3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4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5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7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8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9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5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6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8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0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4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5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6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8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9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0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2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3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4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5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8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9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0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1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3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4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5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7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8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1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2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3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4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5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6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7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8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9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0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1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6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7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8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9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71" presetID="1" presetClass="emph" presetSubtype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2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3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4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6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7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8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0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1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2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4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5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6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8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9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0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2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3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4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5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6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8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9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0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1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2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3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4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5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6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8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9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0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mph" presetSubtype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2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3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4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9" fill="hold">
                      <p:stCondLst>
                        <p:cond delay="indefinite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3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4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7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8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0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1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2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4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5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6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8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9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0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3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4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7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8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0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1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2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5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6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9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0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7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8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1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2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5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6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4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7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1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2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5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6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9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0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3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4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indefinite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7" dur="indefinite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8" dur="indefinite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indefinite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1" dur="indefinite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2" dur="indefinite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5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6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indefinite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9" dur="indefinite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0" dur="indefinite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3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4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7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8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0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1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2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4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5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6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8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9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0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3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4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7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8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0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1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2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4" dur="indefinite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5" dur="indefinite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6" dur="indefinite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8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9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0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3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4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7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8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0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1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2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4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5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6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8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9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0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3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4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7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8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7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8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0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1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2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4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5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6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8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9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0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3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4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7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0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1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2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4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5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6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8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9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3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4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7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8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0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1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2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8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9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4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7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0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1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2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4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5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6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8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9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0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3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4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7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8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0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1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2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7" fill="hold">
                      <p:stCondLst>
                        <p:cond delay="indefinite"/>
                      </p:stCondLst>
                      <p:childTnLst>
                        <p:par>
                          <p:cTn id="998" fill="hold">
                            <p:stCondLst>
                              <p:cond delay="0"/>
                            </p:stCondLst>
                            <p:childTnLst>
                              <p:par>
                                <p:cTn id="999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0" dur="indefinite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1" dur="indefinite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2" dur="indefinite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4" dur="indefinite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5" dur="indefinite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6" dur="indefinite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8" dur="indefinite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9" dur="indefinite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0" dur="indefinite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indefinite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3" dur="indefinite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4" dur="indefinite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indefinite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7" dur="indefinite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8" dur="indefinite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0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1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2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4" dur="indefinite"/>
                                        <p:tgtEl>
                                          <p:spTgt spid="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5" dur="indefinite"/>
                                        <p:tgtEl>
                                          <p:spTgt spid="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6" dur="indefinite"/>
                                        <p:tgtEl>
                                          <p:spTgt spid="3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8" dur="indefinite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9" dur="indefinite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0" dur="indefinite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indefinite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3" dur="indefinite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4" dur="indefinite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indefinite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7" dur="indefinite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8" dur="indefinite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0" dur="indefinite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1" dur="indefinite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2" dur="indefinite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4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5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6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8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9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0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2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3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4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7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8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0" dur="indefinite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1" dur="indefinite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2" dur="indefinite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4" dur="indefinite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5" dur="indefinite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6" dur="indefinite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8" dur="indefinite"/>
                                        <p:tgtEl>
                                          <p:spTgt spid="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9" dur="indefinite"/>
                                        <p:tgtEl>
                                          <p:spTgt spid="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0" dur="indefinite"/>
                                        <p:tgtEl>
                                          <p:spTgt spid="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indefinite"/>
                                        <p:tgtEl>
                                          <p:spTgt spid="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3" dur="indefinite"/>
                                        <p:tgtEl>
                                          <p:spTgt spid="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4" dur="indefinite"/>
                                        <p:tgtEl>
                                          <p:spTgt spid="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6" dur="indefinite"/>
                                        <p:tgtEl>
                                          <p:spTgt spid="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7" dur="indefinite"/>
                                        <p:tgtEl>
                                          <p:spTgt spid="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8" dur="indefinite"/>
                                        <p:tgtEl>
                                          <p:spTgt spid="3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0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1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2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4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5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6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8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9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0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3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4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6" dur="indefinite"/>
                                        <p:tgtEl>
                                          <p:spTgt spid="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7" dur="indefinite"/>
                                        <p:tgtEl>
                                          <p:spTgt spid="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8" dur="indefinite"/>
                                        <p:tgtEl>
                                          <p:spTgt spid="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0" dur="indefinite"/>
                                        <p:tgtEl>
                                          <p:spTgt spid="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1" dur="indefinite"/>
                                        <p:tgtEl>
                                          <p:spTgt spid="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2" dur="indefinite"/>
                                        <p:tgtEl>
                                          <p:spTgt spid="3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4" dur="indefinite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5" dur="indefinite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6" dur="indefinite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8" dur="indefinite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9" dur="indefinite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0" dur="indefinite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indefinite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3" dur="indefinite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4" dur="indefinite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indefinite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7" dur="indefinite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8" dur="indefinite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0" dur="indefinite"/>
                                        <p:tgtEl>
                                          <p:spTgt spid="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1" dur="indefinite"/>
                                        <p:tgtEl>
                                          <p:spTgt spid="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2" dur="indefinite"/>
                                        <p:tgtEl>
                                          <p:spTgt spid="3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4" dur="indefinite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5" dur="indefinite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6" dur="indefinite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8" dur="indefinite"/>
                                        <p:tgtEl>
                                          <p:spTgt spid="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9" dur="indefinite"/>
                                        <p:tgtEl>
                                          <p:spTgt spid="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0" dur="indefinite"/>
                                        <p:tgtEl>
                                          <p:spTgt spid="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2" dur="indefinite"/>
                                        <p:tgtEl>
                                          <p:spTgt spid="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3" dur="indefinite"/>
                                        <p:tgtEl>
                                          <p:spTgt spid="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4" dur="indefinite"/>
                                        <p:tgtEl>
                                          <p:spTgt spid="4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indefinite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7" dur="indefinite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8" dur="indefinite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0" dur="indefinite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1" dur="indefinite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2" dur="indefinite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4" dur="indefinite"/>
                                        <p:tgtEl>
                                          <p:spTgt spid="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5" dur="indefinite"/>
                                        <p:tgtEl>
                                          <p:spTgt spid="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6" dur="indefinite"/>
                                        <p:tgtEl>
                                          <p:spTgt spid="4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8" dur="indefinite"/>
                                        <p:tgtEl>
                                          <p:spTgt spid="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9" dur="indefinite"/>
                                        <p:tgtEl>
                                          <p:spTgt spid="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0" dur="indefinite"/>
                                        <p:tgtEl>
                                          <p:spTgt spid="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indefinite"/>
                                        <p:tgtEl>
                                          <p:spTgt spid="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3" dur="indefinite"/>
                                        <p:tgtEl>
                                          <p:spTgt spid="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4" dur="indefinite"/>
                                        <p:tgtEl>
                                          <p:spTgt spid="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indefinite"/>
                                        <p:tgtEl>
                                          <p:spTgt spid="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7" dur="indefinite"/>
                                        <p:tgtEl>
                                          <p:spTgt spid="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8" dur="indefinite"/>
                                        <p:tgtEl>
                                          <p:spTgt spid="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0" dur="indefinite"/>
                                        <p:tgtEl>
                                          <p:spTgt spid="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1" dur="indefinite"/>
                                        <p:tgtEl>
                                          <p:spTgt spid="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2" dur="indefinite"/>
                                        <p:tgtEl>
                                          <p:spTgt spid="4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4" dur="indefinite"/>
                                        <p:tgtEl>
                                          <p:spTgt spid="4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5" dur="indefinite"/>
                                        <p:tgtEl>
                                          <p:spTgt spid="4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6" dur="indefinite"/>
                                        <p:tgtEl>
                                          <p:spTgt spid="4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8" dur="indefinite"/>
                                        <p:tgtEl>
                                          <p:spTgt spid="4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9" dur="indefinite"/>
                                        <p:tgtEl>
                                          <p:spTgt spid="4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0" dur="indefinite"/>
                                        <p:tgtEl>
                                          <p:spTgt spid="4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indefinite"/>
                                        <p:tgtEl>
                                          <p:spTgt spid="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3" dur="indefinite"/>
                                        <p:tgtEl>
                                          <p:spTgt spid="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4" dur="indefinite"/>
                                        <p:tgtEl>
                                          <p:spTgt spid="4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indefinite"/>
                                        <p:tgtEl>
                                          <p:spTgt spid="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7" dur="indefinite"/>
                                        <p:tgtEl>
                                          <p:spTgt spid="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8" dur="indefinite"/>
                                        <p:tgtEl>
                                          <p:spTgt spid="4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0" dur="indefinite"/>
                                        <p:tgtEl>
                                          <p:spTgt spid="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1" dur="indefinite"/>
                                        <p:tgtEl>
                                          <p:spTgt spid="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2" dur="indefinite"/>
                                        <p:tgtEl>
                                          <p:spTgt spid="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4" dur="indefinite"/>
                                        <p:tgtEl>
                                          <p:spTgt spid="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5" dur="indefinite"/>
                                        <p:tgtEl>
                                          <p:spTgt spid="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6" dur="indefinite"/>
                                        <p:tgtEl>
                                          <p:spTgt spid="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8" dur="indefinite"/>
                                        <p:tgtEl>
                                          <p:spTgt spid="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9" dur="indefinite"/>
                                        <p:tgtEl>
                                          <p:spTgt spid="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0" dur="indefinite"/>
                                        <p:tgtEl>
                                          <p:spTgt spid="4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3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4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7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8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0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4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5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6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8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9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0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2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4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5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6" dur="indefinite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8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9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0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3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4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6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7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8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0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1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2" dur="indefinite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4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5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6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8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9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0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3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4" dur="indefinite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6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7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8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0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2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4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5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6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8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9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0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3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4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6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7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8" dur="indefinite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0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1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2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4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5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6" dur="indefinite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8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9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0" dur="indefinite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3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4" dur="indefinite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6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7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8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0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1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2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4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5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6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8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9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0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3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4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6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7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8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0" dur="indefinite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1" dur="indefinite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2" dur="indefinite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4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5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6" dur="indefinite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8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9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0" dur="indefinite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3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4" dur="indefinite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6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7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8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0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1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2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4" dur="indefinite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5" dur="indefinite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6" dur="indefinite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8" dur="indefinite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9" dur="indefinite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0" dur="indefinite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2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3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4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6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7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8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0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1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2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4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5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6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8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9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0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2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3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4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6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7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8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0" dur="indefinite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1" dur="indefinite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2" dur="indefinite"/>
                                        <p:tgtEl>
                                          <p:spTgt spid="2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" grpId="0" animBg="1"/>
      <p:bldP spid="408" grpId="0"/>
      <p:bldP spid="408" grpId="1"/>
      <p:bldP spid="444" grpId="0"/>
      <p:bldP spid="444" grpId="1"/>
      <p:bldP spid="462" grpId="0"/>
      <p:bldP spid="462" grpId="1"/>
      <p:bldP spid="480" grpId="0"/>
      <p:bldP spid="480" grpId="1"/>
      <p:bldP spid="486" grpId="0"/>
      <p:bldP spid="486" grpId="1"/>
      <p:bldP spid="489" grpId="0"/>
      <p:bldP spid="489" grpId="1"/>
      <p:bldP spid="490" grpId="0"/>
      <p:bldP spid="490" grpId="1"/>
      <p:bldP spid="491" grpId="0"/>
      <p:bldP spid="491" grpId="1"/>
      <p:bldP spid="492" grpId="0"/>
      <p:bldP spid="492" grpId="1"/>
      <p:bldP spid="2" grpId="0"/>
      <p:bldP spid="2" grpId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6"/>
          <p:cNvSpPr>
            <a:spLocks noGrp="1"/>
          </p:cNvSpPr>
          <p:nvPr>
            <p:ph type="title" idx="4294967295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Blocking to Increase Reuse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4294967295"/>
          </p:nvPr>
        </p:nvSpPr>
        <p:spPr>
          <a:xfrm>
            <a:off x="3382963" y="1066800"/>
            <a:ext cx="5608637" cy="5334000"/>
          </a:xfrm>
        </p:spPr>
        <p:txBody>
          <a:bodyPr/>
          <a:lstStyle/>
          <a:p>
            <a:pPr marL="288925" indent="-288925"/>
            <a:r>
              <a:rPr lang="en-US" sz="2400" dirty="0"/>
              <a:t>One-dimensional blocking reduced misses from 120 to 80</a:t>
            </a:r>
          </a:p>
          <a:p>
            <a:pPr marL="288925" indent="-288925"/>
            <a:r>
              <a:rPr lang="en-US" sz="2400" dirty="0"/>
              <a:t>Iterate over 4</a:t>
            </a:r>
            <a:r>
              <a:rPr lang="en-US" sz="2400" dirty="0">
                <a:cs typeface="Arial" charset="0"/>
              </a:rPr>
              <a:t>×4 blocks</a:t>
            </a:r>
          </a:p>
          <a:p>
            <a:pPr marL="742950" lvl="1" indent="-285750">
              <a:buFont typeface="Wingdings 2" pitchFamily="18" charset="2"/>
              <a:buNone/>
            </a:pPr>
            <a:endParaRPr lang="en-US" sz="1400" dirty="0">
              <a:latin typeface="Andale Mono" pitchFamily="49" charset="0"/>
            </a:endParaRP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do JBLOCK = 1, 8, 4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do IBLOCK = 1, 16, 4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do j = JBLOCK, JBLOCK + 3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   do </a:t>
            </a:r>
            <a:r>
              <a:rPr lang="en-US" sz="1400" b="1" dirty="0" err="1">
                <a:latin typeface="Courier New" pitchFamily="49" charset="0"/>
              </a:rPr>
              <a:t>i</a:t>
            </a:r>
            <a:r>
              <a:rPr lang="en-US" sz="1400" b="1" dirty="0">
                <a:latin typeface="Courier New" pitchFamily="49" charset="0"/>
              </a:rPr>
              <a:t> = IBLOCK, IBLOCK + 3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      a(</a:t>
            </a:r>
            <a:r>
              <a:rPr lang="en-US" sz="1400" b="1" dirty="0" err="1">
                <a:latin typeface="Courier New" pitchFamily="49" charset="0"/>
              </a:rPr>
              <a:t>i,j</a:t>
            </a:r>
            <a:r>
              <a:rPr lang="en-US" sz="1400" b="1" dirty="0">
                <a:latin typeface="Courier New" pitchFamily="49" charset="0"/>
              </a:rPr>
              <a:t>) = u(i-1,j) + u(i+1,j)  &amp;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               - </a:t>
            </a:r>
            <a:r>
              <a:rPr lang="en-US" sz="1400" b="1" dirty="0" smtClean="0">
                <a:latin typeface="Courier New" pitchFamily="49" charset="0"/>
              </a:rPr>
              <a:t>4*u(</a:t>
            </a:r>
            <a:r>
              <a:rPr lang="en-US" sz="1400" b="1" dirty="0" err="1" smtClean="0">
                <a:latin typeface="Courier New" pitchFamily="49" charset="0"/>
              </a:rPr>
              <a:t>i,j</a:t>
            </a:r>
            <a:r>
              <a:rPr lang="en-US" sz="1400" b="1" dirty="0">
                <a:latin typeface="Courier New" pitchFamily="49" charset="0"/>
              </a:rPr>
              <a:t>)           &amp;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               + u(i,j-1) + u(i,j+1)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   end do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   end do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   end do</a:t>
            </a:r>
          </a:p>
          <a:p>
            <a:pPr marL="742950" lvl="1" indent="-285750">
              <a:buFont typeface="Wingdings 2" pitchFamily="18" charset="2"/>
              <a:buNone/>
            </a:pPr>
            <a:r>
              <a:rPr lang="en-US" sz="1400" b="1" dirty="0">
                <a:latin typeface="Courier New" pitchFamily="49" charset="0"/>
              </a:rPr>
              <a:t>end do</a:t>
            </a:r>
          </a:p>
          <a:p>
            <a:pPr marL="742950" lvl="1" indent="-285750">
              <a:buFont typeface="Wingdings 2" pitchFamily="18" charset="2"/>
              <a:buNone/>
            </a:pPr>
            <a:endParaRPr lang="en-US" sz="1400" b="1" dirty="0">
              <a:latin typeface="Courier New" pitchFamily="49" charset="0"/>
            </a:endParaRPr>
          </a:p>
          <a:p>
            <a:pPr marL="288925" indent="-288925"/>
            <a:r>
              <a:rPr lang="en-US" sz="2400" dirty="0"/>
              <a:t>Better use of spatial locality (cache lines)</a:t>
            </a:r>
          </a:p>
        </p:txBody>
      </p:sp>
      <p:sp>
        <p:nvSpPr>
          <p:cNvPr id="45060" name="Date Placeholder 3"/>
          <p:cNvSpPr txBox="1">
            <a:spLocks noGrp="1"/>
          </p:cNvSpPr>
          <p:nvPr/>
        </p:nvSpPr>
        <p:spPr bwMode="auto">
          <a:xfrm>
            <a:off x="211138" y="6564313"/>
            <a:ext cx="181927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fld id="{A4D3CF27-04A3-4FF1-98E7-17CF1C4A9CB5}" type="datetime6">
              <a:rPr lang="en-US" sz="1000"/>
              <a:pPr eaLnBrk="0" hangingPunct="0"/>
              <a:t>May 14</a:t>
            </a:fld>
            <a:endParaRPr lang="en-US" sz="1000"/>
          </a:p>
        </p:txBody>
      </p:sp>
      <p:sp>
        <p:nvSpPr>
          <p:cNvPr id="45061" name="Footer Placeholder 4"/>
          <p:cNvSpPr txBox="1">
            <a:spLocks noGrp="1"/>
          </p:cNvSpPr>
          <p:nvPr/>
        </p:nvSpPr>
        <p:spPr bwMode="auto">
          <a:xfrm>
            <a:off x="2185988" y="6564313"/>
            <a:ext cx="4733925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000"/>
              <a:t>Cray Inc. Proprietary</a:t>
            </a:r>
          </a:p>
        </p:txBody>
      </p:sp>
      <p:sp>
        <p:nvSpPr>
          <p:cNvPr id="45062" name="Slide Number Placeholder 5"/>
          <p:cNvSpPr txBox="1">
            <a:spLocks noGrp="1"/>
          </p:cNvSpPr>
          <p:nvPr/>
        </p:nvSpPr>
        <p:spPr bwMode="auto">
          <a:xfrm>
            <a:off x="7043738" y="6562725"/>
            <a:ext cx="19050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US" sz="1000"/>
              <a:t>Slide </a:t>
            </a:r>
            <a:fld id="{51FC9874-468C-43E1-8496-A72056DC628C}" type="slidenum">
              <a:rPr lang="en-US" sz="1000"/>
              <a:pPr algn="r" eaLnBrk="0" hangingPunct="0"/>
              <a:t>6</a:t>
            </a:fld>
            <a:r>
              <a:rPr lang="en-US" sz="1000"/>
              <a:t> 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16764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9050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1336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23622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25908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8194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334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7620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9906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12192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447800" y="1371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16764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19050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21336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23622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25908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28194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5334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7620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9906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12192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1447800" y="1600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16764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19050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21336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23622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25908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19" name="Rectangle 118"/>
          <p:cNvSpPr>
            <a:spLocks noChangeArrowheads="1"/>
          </p:cNvSpPr>
          <p:nvPr/>
        </p:nvSpPr>
        <p:spPr bwMode="auto">
          <a:xfrm>
            <a:off x="28194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5334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7620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9906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12192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1447800" y="1828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16764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19050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21336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23622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25908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28194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9" name="Rectangle 138"/>
          <p:cNvSpPr>
            <a:spLocks noChangeArrowheads="1"/>
          </p:cNvSpPr>
          <p:nvPr/>
        </p:nvSpPr>
        <p:spPr bwMode="auto">
          <a:xfrm>
            <a:off x="5334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0" name="Rectangle 139"/>
          <p:cNvSpPr>
            <a:spLocks noChangeArrowheads="1"/>
          </p:cNvSpPr>
          <p:nvPr/>
        </p:nvSpPr>
        <p:spPr bwMode="auto">
          <a:xfrm>
            <a:off x="7620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1" name="Rectangle 140"/>
          <p:cNvSpPr>
            <a:spLocks noChangeArrowheads="1"/>
          </p:cNvSpPr>
          <p:nvPr/>
        </p:nvSpPr>
        <p:spPr bwMode="auto">
          <a:xfrm>
            <a:off x="9906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2" name="Rectangle 141"/>
          <p:cNvSpPr>
            <a:spLocks noChangeArrowheads="1"/>
          </p:cNvSpPr>
          <p:nvPr/>
        </p:nvSpPr>
        <p:spPr bwMode="auto">
          <a:xfrm>
            <a:off x="12192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43" name="Rectangle 142"/>
          <p:cNvSpPr>
            <a:spLocks noChangeArrowheads="1"/>
          </p:cNvSpPr>
          <p:nvPr/>
        </p:nvSpPr>
        <p:spPr bwMode="auto">
          <a:xfrm>
            <a:off x="1447800" y="2057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3" name="Rectangle 152"/>
          <p:cNvSpPr>
            <a:spLocks noChangeArrowheads="1"/>
          </p:cNvSpPr>
          <p:nvPr/>
        </p:nvSpPr>
        <p:spPr bwMode="auto">
          <a:xfrm>
            <a:off x="16764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19050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5" name="Rectangle 154"/>
          <p:cNvSpPr>
            <a:spLocks noChangeArrowheads="1"/>
          </p:cNvSpPr>
          <p:nvPr/>
        </p:nvSpPr>
        <p:spPr bwMode="auto">
          <a:xfrm>
            <a:off x="21336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6" name="Rectangle 155"/>
          <p:cNvSpPr>
            <a:spLocks noChangeArrowheads="1"/>
          </p:cNvSpPr>
          <p:nvPr/>
        </p:nvSpPr>
        <p:spPr bwMode="auto">
          <a:xfrm>
            <a:off x="23622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7" name="Rectangle 156"/>
          <p:cNvSpPr>
            <a:spLocks noChangeArrowheads="1"/>
          </p:cNvSpPr>
          <p:nvPr/>
        </p:nvSpPr>
        <p:spPr bwMode="auto">
          <a:xfrm>
            <a:off x="25908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58" name="Rectangle 157"/>
          <p:cNvSpPr>
            <a:spLocks noChangeArrowheads="1"/>
          </p:cNvSpPr>
          <p:nvPr/>
        </p:nvSpPr>
        <p:spPr bwMode="auto">
          <a:xfrm>
            <a:off x="28194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0" name="Rectangle 159"/>
          <p:cNvSpPr>
            <a:spLocks noChangeArrowheads="1"/>
          </p:cNvSpPr>
          <p:nvPr/>
        </p:nvSpPr>
        <p:spPr bwMode="auto">
          <a:xfrm>
            <a:off x="5334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1" name="Rectangle 160"/>
          <p:cNvSpPr>
            <a:spLocks noChangeArrowheads="1"/>
          </p:cNvSpPr>
          <p:nvPr/>
        </p:nvSpPr>
        <p:spPr bwMode="auto">
          <a:xfrm>
            <a:off x="7620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2" name="Rectangle 161"/>
          <p:cNvSpPr>
            <a:spLocks noChangeArrowheads="1"/>
          </p:cNvSpPr>
          <p:nvPr/>
        </p:nvSpPr>
        <p:spPr bwMode="auto">
          <a:xfrm>
            <a:off x="9906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3" name="Rectangle 162"/>
          <p:cNvSpPr>
            <a:spLocks noChangeArrowheads="1"/>
          </p:cNvSpPr>
          <p:nvPr/>
        </p:nvSpPr>
        <p:spPr bwMode="auto">
          <a:xfrm>
            <a:off x="12192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4" name="Rectangle 163"/>
          <p:cNvSpPr>
            <a:spLocks noChangeArrowheads="1"/>
          </p:cNvSpPr>
          <p:nvPr/>
        </p:nvSpPr>
        <p:spPr bwMode="auto">
          <a:xfrm>
            <a:off x="1447800" y="2286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1" name="Rectangle 170"/>
          <p:cNvSpPr>
            <a:spLocks noChangeArrowheads="1"/>
          </p:cNvSpPr>
          <p:nvPr/>
        </p:nvSpPr>
        <p:spPr bwMode="auto">
          <a:xfrm>
            <a:off x="16764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2" name="Rectangle 171"/>
          <p:cNvSpPr>
            <a:spLocks noChangeArrowheads="1"/>
          </p:cNvSpPr>
          <p:nvPr/>
        </p:nvSpPr>
        <p:spPr bwMode="auto">
          <a:xfrm>
            <a:off x="19050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3" name="Rectangle 172"/>
          <p:cNvSpPr>
            <a:spLocks noChangeArrowheads="1"/>
          </p:cNvSpPr>
          <p:nvPr/>
        </p:nvSpPr>
        <p:spPr bwMode="auto">
          <a:xfrm>
            <a:off x="21336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4" name="Rectangle 173"/>
          <p:cNvSpPr>
            <a:spLocks noChangeArrowheads="1"/>
          </p:cNvSpPr>
          <p:nvPr/>
        </p:nvSpPr>
        <p:spPr bwMode="auto">
          <a:xfrm>
            <a:off x="23622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5" name="Rectangle 174"/>
          <p:cNvSpPr>
            <a:spLocks noChangeArrowheads="1"/>
          </p:cNvSpPr>
          <p:nvPr/>
        </p:nvSpPr>
        <p:spPr bwMode="auto">
          <a:xfrm>
            <a:off x="25908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auto">
          <a:xfrm>
            <a:off x="28194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auto">
          <a:xfrm>
            <a:off x="5334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auto">
          <a:xfrm>
            <a:off x="7620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0" name="Rectangle 179"/>
          <p:cNvSpPr>
            <a:spLocks noChangeArrowheads="1"/>
          </p:cNvSpPr>
          <p:nvPr/>
        </p:nvSpPr>
        <p:spPr bwMode="auto">
          <a:xfrm>
            <a:off x="9906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12192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2" name="Rectangle 181"/>
          <p:cNvSpPr>
            <a:spLocks noChangeArrowheads="1"/>
          </p:cNvSpPr>
          <p:nvPr/>
        </p:nvSpPr>
        <p:spPr bwMode="auto">
          <a:xfrm>
            <a:off x="1447800" y="2514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2" name="Rectangle 191"/>
          <p:cNvSpPr>
            <a:spLocks noChangeArrowheads="1"/>
          </p:cNvSpPr>
          <p:nvPr/>
        </p:nvSpPr>
        <p:spPr bwMode="auto">
          <a:xfrm>
            <a:off x="16764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3" name="Rectangle 192"/>
          <p:cNvSpPr>
            <a:spLocks noChangeArrowheads="1"/>
          </p:cNvSpPr>
          <p:nvPr/>
        </p:nvSpPr>
        <p:spPr bwMode="auto">
          <a:xfrm>
            <a:off x="19050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4" name="Rectangle 193"/>
          <p:cNvSpPr>
            <a:spLocks noChangeArrowheads="1"/>
          </p:cNvSpPr>
          <p:nvPr/>
        </p:nvSpPr>
        <p:spPr bwMode="auto">
          <a:xfrm>
            <a:off x="21336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5" name="Rectangle 194"/>
          <p:cNvSpPr>
            <a:spLocks noChangeArrowheads="1"/>
          </p:cNvSpPr>
          <p:nvPr/>
        </p:nvSpPr>
        <p:spPr bwMode="auto">
          <a:xfrm>
            <a:off x="23622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6" name="Rectangle 195"/>
          <p:cNvSpPr>
            <a:spLocks noChangeArrowheads="1"/>
          </p:cNvSpPr>
          <p:nvPr/>
        </p:nvSpPr>
        <p:spPr bwMode="auto">
          <a:xfrm>
            <a:off x="25908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7" name="Rectangle 196"/>
          <p:cNvSpPr>
            <a:spLocks noChangeArrowheads="1"/>
          </p:cNvSpPr>
          <p:nvPr/>
        </p:nvSpPr>
        <p:spPr bwMode="auto">
          <a:xfrm>
            <a:off x="28194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9" name="Rectangle 198"/>
          <p:cNvSpPr>
            <a:spLocks noChangeArrowheads="1"/>
          </p:cNvSpPr>
          <p:nvPr/>
        </p:nvSpPr>
        <p:spPr bwMode="auto">
          <a:xfrm>
            <a:off x="5334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0" name="Rectangle 199"/>
          <p:cNvSpPr>
            <a:spLocks noChangeArrowheads="1"/>
          </p:cNvSpPr>
          <p:nvPr/>
        </p:nvSpPr>
        <p:spPr bwMode="auto">
          <a:xfrm>
            <a:off x="7620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1" name="Rectangle 200"/>
          <p:cNvSpPr>
            <a:spLocks noChangeArrowheads="1"/>
          </p:cNvSpPr>
          <p:nvPr/>
        </p:nvSpPr>
        <p:spPr bwMode="auto">
          <a:xfrm>
            <a:off x="9906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2" name="Rectangle 201"/>
          <p:cNvSpPr>
            <a:spLocks noChangeArrowheads="1"/>
          </p:cNvSpPr>
          <p:nvPr/>
        </p:nvSpPr>
        <p:spPr bwMode="auto">
          <a:xfrm>
            <a:off x="12192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03" name="Rectangle 202"/>
          <p:cNvSpPr>
            <a:spLocks noChangeArrowheads="1"/>
          </p:cNvSpPr>
          <p:nvPr/>
        </p:nvSpPr>
        <p:spPr bwMode="auto">
          <a:xfrm>
            <a:off x="1447800" y="2743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0" name="Rectangle 209"/>
          <p:cNvSpPr>
            <a:spLocks noChangeArrowheads="1"/>
          </p:cNvSpPr>
          <p:nvPr/>
        </p:nvSpPr>
        <p:spPr bwMode="auto">
          <a:xfrm>
            <a:off x="16764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1" name="Rectangle 210"/>
          <p:cNvSpPr>
            <a:spLocks noChangeArrowheads="1"/>
          </p:cNvSpPr>
          <p:nvPr/>
        </p:nvSpPr>
        <p:spPr bwMode="auto">
          <a:xfrm>
            <a:off x="19050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2" name="Rectangle 211"/>
          <p:cNvSpPr>
            <a:spLocks noChangeArrowheads="1"/>
          </p:cNvSpPr>
          <p:nvPr/>
        </p:nvSpPr>
        <p:spPr bwMode="auto">
          <a:xfrm>
            <a:off x="21336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3" name="Rectangle 212"/>
          <p:cNvSpPr>
            <a:spLocks noChangeArrowheads="1"/>
          </p:cNvSpPr>
          <p:nvPr/>
        </p:nvSpPr>
        <p:spPr bwMode="auto">
          <a:xfrm>
            <a:off x="23622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4" name="Rectangle 213"/>
          <p:cNvSpPr>
            <a:spLocks noChangeArrowheads="1"/>
          </p:cNvSpPr>
          <p:nvPr/>
        </p:nvSpPr>
        <p:spPr bwMode="auto">
          <a:xfrm>
            <a:off x="25908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5" name="Rectangle 214"/>
          <p:cNvSpPr>
            <a:spLocks noChangeArrowheads="1"/>
          </p:cNvSpPr>
          <p:nvPr/>
        </p:nvSpPr>
        <p:spPr bwMode="auto">
          <a:xfrm>
            <a:off x="28194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7" name="Rectangle 216"/>
          <p:cNvSpPr>
            <a:spLocks noChangeArrowheads="1"/>
          </p:cNvSpPr>
          <p:nvPr/>
        </p:nvSpPr>
        <p:spPr bwMode="auto">
          <a:xfrm>
            <a:off x="5334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8" name="Rectangle 217"/>
          <p:cNvSpPr>
            <a:spLocks noChangeArrowheads="1"/>
          </p:cNvSpPr>
          <p:nvPr/>
        </p:nvSpPr>
        <p:spPr bwMode="auto">
          <a:xfrm>
            <a:off x="7620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19" name="Rectangle 218"/>
          <p:cNvSpPr>
            <a:spLocks noChangeArrowheads="1"/>
          </p:cNvSpPr>
          <p:nvPr/>
        </p:nvSpPr>
        <p:spPr bwMode="auto">
          <a:xfrm>
            <a:off x="9906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20" name="Rectangle 219"/>
          <p:cNvSpPr>
            <a:spLocks noChangeArrowheads="1"/>
          </p:cNvSpPr>
          <p:nvPr/>
        </p:nvSpPr>
        <p:spPr bwMode="auto">
          <a:xfrm>
            <a:off x="12192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21" name="Rectangle 220"/>
          <p:cNvSpPr>
            <a:spLocks noChangeArrowheads="1"/>
          </p:cNvSpPr>
          <p:nvPr/>
        </p:nvSpPr>
        <p:spPr bwMode="auto">
          <a:xfrm>
            <a:off x="1447800" y="2971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1" name="Rectangle 230"/>
          <p:cNvSpPr>
            <a:spLocks noChangeArrowheads="1"/>
          </p:cNvSpPr>
          <p:nvPr/>
        </p:nvSpPr>
        <p:spPr bwMode="auto">
          <a:xfrm>
            <a:off x="16764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2" name="Rectangle 231"/>
          <p:cNvSpPr>
            <a:spLocks noChangeArrowheads="1"/>
          </p:cNvSpPr>
          <p:nvPr/>
        </p:nvSpPr>
        <p:spPr bwMode="auto">
          <a:xfrm>
            <a:off x="19050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3" name="Rectangle 232"/>
          <p:cNvSpPr>
            <a:spLocks noChangeArrowheads="1"/>
          </p:cNvSpPr>
          <p:nvPr/>
        </p:nvSpPr>
        <p:spPr bwMode="auto">
          <a:xfrm>
            <a:off x="21336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4" name="Rectangle 233"/>
          <p:cNvSpPr>
            <a:spLocks noChangeArrowheads="1"/>
          </p:cNvSpPr>
          <p:nvPr/>
        </p:nvSpPr>
        <p:spPr bwMode="auto">
          <a:xfrm>
            <a:off x="23622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5" name="Rectangle 234"/>
          <p:cNvSpPr>
            <a:spLocks noChangeArrowheads="1"/>
          </p:cNvSpPr>
          <p:nvPr/>
        </p:nvSpPr>
        <p:spPr bwMode="auto">
          <a:xfrm>
            <a:off x="25908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6" name="Rectangle 235"/>
          <p:cNvSpPr>
            <a:spLocks noChangeArrowheads="1"/>
          </p:cNvSpPr>
          <p:nvPr/>
        </p:nvSpPr>
        <p:spPr bwMode="auto">
          <a:xfrm>
            <a:off x="28194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8" name="Rectangle 237"/>
          <p:cNvSpPr>
            <a:spLocks noChangeArrowheads="1"/>
          </p:cNvSpPr>
          <p:nvPr/>
        </p:nvSpPr>
        <p:spPr bwMode="auto">
          <a:xfrm>
            <a:off x="5334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39" name="Rectangle 238"/>
          <p:cNvSpPr>
            <a:spLocks noChangeArrowheads="1"/>
          </p:cNvSpPr>
          <p:nvPr/>
        </p:nvSpPr>
        <p:spPr bwMode="auto">
          <a:xfrm>
            <a:off x="7620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0" name="Rectangle 239"/>
          <p:cNvSpPr>
            <a:spLocks noChangeArrowheads="1"/>
          </p:cNvSpPr>
          <p:nvPr/>
        </p:nvSpPr>
        <p:spPr bwMode="auto">
          <a:xfrm>
            <a:off x="9906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1" name="Rectangle 240"/>
          <p:cNvSpPr>
            <a:spLocks noChangeArrowheads="1"/>
          </p:cNvSpPr>
          <p:nvPr/>
        </p:nvSpPr>
        <p:spPr bwMode="auto">
          <a:xfrm>
            <a:off x="12192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2" name="Rectangle 241"/>
          <p:cNvSpPr>
            <a:spLocks noChangeArrowheads="1"/>
          </p:cNvSpPr>
          <p:nvPr/>
        </p:nvSpPr>
        <p:spPr bwMode="auto">
          <a:xfrm>
            <a:off x="1447800" y="3200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49" name="Rectangle 248"/>
          <p:cNvSpPr>
            <a:spLocks noChangeArrowheads="1"/>
          </p:cNvSpPr>
          <p:nvPr/>
        </p:nvSpPr>
        <p:spPr bwMode="auto">
          <a:xfrm>
            <a:off x="16764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0" name="Rectangle 249"/>
          <p:cNvSpPr>
            <a:spLocks noChangeArrowheads="1"/>
          </p:cNvSpPr>
          <p:nvPr/>
        </p:nvSpPr>
        <p:spPr bwMode="auto">
          <a:xfrm>
            <a:off x="19050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1" name="Rectangle 250"/>
          <p:cNvSpPr>
            <a:spLocks noChangeArrowheads="1"/>
          </p:cNvSpPr>
          <p:nvPr/>
        </p:nvSpPr>
        <p:spPr bwMode="auto">
          <a:xfrm>
            <a:off x="21336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2" name="Rectangle 251"/>
          <p:cNvSpPr>
            <a:spLocks noChangeArrowheads="1"/>
          </p:cNvSpPr>
          <p:nvPr/>
        </p:nvSpPr>
        <p:spPr bwMode="auto">
          <a:xfrm>
            <a:off x="23622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3" name="Rectangle 252"/>
          <p:cNvSpPr>
            <a:spLocks noChangeArrowheads="1"/>
          </p:cNvSpPr>
          <p:nvPr/>
        </p:nvSpPr>
        <p:spPr bwMode="auto">
          <a:xfrm>
            <a:off x="25908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4" name="Rectangle 253"/>
          <p:cNvSpPr>
            <a:spLocks noChangeArrowheads="1"/>
          </p:cNvSpPr>
          <p:nvPr/>
        </p:nvSpPr>
        <p:spPr bwMode="auto">
          <a:xfrm>
            <a:off x="28194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6" name="Rectangle 255"/>
          <p:cNvSpPr>
            <a:spLocks noChangeArrowheads="1"/>
          </p:cNvSpPr>
          <p:nvPr/>
        </p:nvSpPr>
        <p:spPr bwMode="auto">
          <a:xfrm>
            <a:off x="5334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7" name="Rectangle 256"/>
          <p:cNvSpPr>
            <a:spLocks noChangeArrowheads="1"/>
          </p:cNvSpPr>
          <p:nvPr/>
        </p:nvSpPr>
        <p:spPr bwMode="auto">
          <a:xfrm>
            <a:off x="7620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8" name="Rectangle 257"/>
          <p:cNvSpPr>
            <a:spLocks noChangeArrowheads="1"/>
          </p:cNvSpPr>
          <p:nvPr/>
        </p:nvSpPr>
        <p:spPr bwMode="auto">
          <a:xfrm>
            <a:off x="9906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59" name="Rectangle 258"/>
          <p:cNvSpPr>
            <a:spLocks noChangeArrowheads="1"/>
          </p:cNvSpPr>
          <p:nvPr/>
        </p:nvSpPr>
        <p:spPr bwMode="auto">
          <a:xfrm>
            <a:off x="12192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60" name="Rectangle 259"/>
          <p:cNvSpPr>
            <a:spLocks noChangeArrowheads="1"/>
          </p:cNvSpPr>
          <p:nvPr/>
        </p:nvSpPr>
        <p:spPr bwMode="auto">
          <a:xfrm>
            <a:off x="1447800" y="3429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0" name="Rectangle 269"/>
          <p:cNvSpPr>
            <a:spLocks noChangeArrowheads="1"/>
          </p:cNvSpPr>
          <p:nvPr/>
        </p:nvSpPr>
        <p:spPr bwMode="auto">
          <a:xfrm>
            <a:off x="16764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1" name="Rectangle 270"/>
          <p:cNvSpPr>
            <a:spLocks noChangeArrowheads="1"/>
          </p:cNvSpPr>
          <p:nvPr/>
        </p:nvSpPr>
        <p:spPr bwMode="auto">
          <a:xfrm>
            <a:off x="19050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2" name="Rectangle 271"/>
          <p:cNvSpPr>
            <a:spLocks noChangeArrowheads="1"/>
          </p:cNvSpPr>
          <p:nvPr/>
        </p:nvSpPr>
        <p:spPr bwMode="auto">
          <a:xfrm>
            <a:off x="21336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3" name="Rectangle 272"/>
          <p:cNvSpPr>
            <a:spLocks noChangeArrowheads="1"/>
          </p:cNvSpPr>
          <p:nvPr/>
        </p:nvSpPr>
        <p:spPr bwMode="auto">
          <a:xfrm>
            <a:off x="23622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4" name="Rectangle 273"/>
          <p:cNvSpPr>
            <a:spLocks noChangeArrowheads="1"/>
          </p:cNvSpPr>
          <p:nvPr/>
        </p:nvSpPr>
        <p:spPr bwMode="auto">
          <a:xfrm>
            <a:off x="25908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5" name="Rectangle 274"/>
          <p:cNvSpPr>
            <a:spLocks noChangeArrowheads="1"/>
          </p:cNvSpPr>
          <p:nvPr/>
        </p:nvSpPr>
        <p:spPr bwMode="auto">
          <a:xfrm>
            <a:off x="28194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7" name="Rectangle 276"/>
          <p:cNvSpPr>
            <a:spLocks noChangeArrowheads="1"/>
          </p:cNvSpPr>
          <p:nvPr/>
        </p:nvSpPr>
        <p:spPr bwMode="auto">
          <a:xfrm>
            <a:off x="5334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8" name="Rectangle 277"/>
          <p:cNvSpPr>
            <a:spLocks noChangeArrowheads="1"/>
          </p:cNvSpPr>
          <p:nvPr/>
        </p:nvSpPr>
        <p:spPr bwMode="auto">
          <a:xfrm>
            <a:off x="7620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79" name="Rectangle 278"/>
          <p:cNvSpPr>
            <a:spLocks noChangeArrowheads="1"/>
          </p:cNvSpPr>
          <p:nvPr/>
        </p:nvSpPr>
        <p:spPr bwMode="auto">
          <a:xfrm>
            <a:off x="9906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0" name="Rectangle 279"/>
          <p:cNvSpPr>
            <a:spLocks noChangeArrowheads="1"/>
          </p:cNvSpPr>
          <p:nvPr/>
        </p:nvSpPr>
        <p:spPr bwMode="auto">
          <a:xfrm>
            <a:off x="12192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1" name="Rectangle 280"/>
          <p:cNvSpPr>
            <a:spLocks noChangeArrowheads="1"/>
          </p:cNvSpPr>
          <p:nvPr/>
        </p:nvSpPr>
        <p:spPr bwMode="auto">
          <a:xfrm>
            <a:off x="1447800" y="3657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8" name="Rectangle 287"/>
          <p:cNvSpPr>
            <a:spLocks noChangeArrowheads="1"/>
          </p:cNvSpPr>
          <p:nvPr/>
        </p:nvSpPr>
        <p:spPr bwMode="auto">
          <a:xfrm>
            <a:off x="16764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89" name="Rectangle 288"/>
          <p:cNvSpPr>
            <a:spLocks noChangeArrowheads="1"/>
          </p:cNvSpPr>
          <p:nvPr/>
        </p:nvSpPr>
        <p:spPr bwMode="auto">
          <a:xfrm>
            <a:off x="19050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0" name="Rectangle 289"/>
          <p:cNvSpPr>
            <a:spLocks noChangeArrowheads="1"/>
          </p:cNvSpPr>
          <p:nvPr/>
        </p:nvSpPr>
        <p:spPr bwMode="auto">
          <a:xfrm>
            <a:off x="21336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1" name="Rectangle 290"/>
          <p:cNvSpPr>
            <a:spLocks noChangeArrowheads="1"/>
          </p:cNvSpPr>
          <p:nvPr/>
        </p:nvSpPr>
        <p:spPr bwMode="auto">
          <a:xfrm>
            <a:off x="23622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2" name="Rectangle 291"/>
          <p:cNvSpPr>
            <a:spLocks noChangeArrowheads="1"/>
          </p:cNvSpPr>
          <p:nvPr/>
        </p:nvSpPr>
        <p:spPr bwMode="auto">
          <a:xfrm>
            <a:off x="25908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3" name="Rectangle 292"/>
          <p:cNvSpPr>
            <a:spLocks noChangeArrowheads="1"/>
          </p:cNvSpPr>
          <p:nvPr/>
        </p:nvSpPr>
        <p:spPr bwMode="auto">
          <a:xfrm>
            <a:off x="28194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5" name="Rectangle 294"/>
          <p:cNvSpPr>
            <a:spLocks noChangeArrowheads="1"/>
          </p:cNvSpPr>
          <p:nvPr/>
        </p:nvSpPr>
        <p:spPr bwMode="auto">
          <a:xfrm>
            <a:off x="5334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6" name="Rectangle 295"/>
          <p:cNvSpPr>
            <a:spLocks noChangeArrowheads="1"/>
          </p:cNvSpPr>
          <p:nvPr/>
        </p:nvSpPr>
        <p:spPr bwMode="auto">
          <a:xfrm>
            <a:off x="7620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7" name="Rectangle 296"/>
          <p:cNvSpPr>
            <a:spLocks noChangeArrowheads="1"/>
          </p:cNvSpPr>
          <p:nvPr/>
        </p:nvSpPr>
        <p:spPr bwMode="auto">
          <a:xfrm>
            <a:off x="9906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8" name="Rectangle 297"/>
          <p:cNvSpPr>
            <a:spLocks noChangeArrowheads="1"/>
          </p:cNvSpPr>
          <p:nvPr/>
        </p:nvSpPr>
        <p:spPr bwMode="auto">
          <a:xfrm>
            <a:off x="12192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99" name="Rectangle 298"/>
          <p:cNvSpPr>
            <a:spLocks noChangeArrowheads="1"/>
          </p:cNvSpPr>
          <p:nvPr/>
        </p:nvSpPr>
        <p:spPr bwMode="auto">
          <a:xfrm>
            <a:off x="1447800" y="3886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09" name="Rectangle 308"/>
          <p:cNvSpPr>
            <a:spLocks noChangeArrowheads="1"/>
          </p:cNvSpPr>
          <p:nvPr/>
        </p:nvSpPr>
        <p:spPr bwMode="auto">
          <a:xfrm>
            <a:off x="16764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0" name="Rectangle 309"/>
          <p:cNvSpPr>
            <a:spLocks noChangeArrowheads="1"/>
          </p:cNvSpPr>
          <p:nvPr/>
        </p:nvSpPr>
        <p:spPr bwMode="auto">
          <a:xfrm>
            <a:off x="19050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1" name="Rectangle 310"/>
          <p:cNvSpPr>
            <a:spLocks noChangeArrowheads="1"/>
          </p:cNvSpPr>
          <p:nvPr/>
        </p:nvSpPr>
        <p:spPr bwMode="auto">
          <a:xfrm>
            <a:off x="21336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2" name="Rectangle 311"/>
          <p:cNvSpPr>
            <a:spLocks noChangeArrowheads="1"/>
          </p:cNvSpPr>
          <p:nvPr/>
        </p:nvSpPr>
        <p:spPr bwMode="auto">
          <a:xfrm>
            <a:off x="23622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3" name="Rectangle 312"/>
          <p:cNvSpPr>
            <a:spLocks noChangeArrowheads="1"/>
          </p:cNvSpPr>
          <p:nvPr/>
        </p:nvSpPr>
        <p:spPr bwMode="auto">
          <a:xfrm>
            <a:off x="25908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4" name="Rectangle 313"/>
          <p:cNvSpPr>
            <a:spLocks noChangeArrowheads="1"/>
          </p:cNvSpPr>
          <p:nvPr/>
        </p:nvSpPr>
        <p:spPr bwMode="auto">
          <a:xfrm>
            <a:off x="28194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6" name="Rectangle 315"/>
          <p:cNvSpPr>
            <a:spLocks noChangeArrowheads="1"/>
          </p:cNvSpPr>
          <p:nvPr/>
        </p:nvSpPr>
        <p:spPr bwMode="auto">
          <a:xfrm>
            <a:off x="5334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7" name="Rectangle 316"/>
          <p:cNvSpPr>
            <a:spLocks noChangeArrowheads="1"/>
          </p:cNvSpPr>
          <p:nvPr/>
        </p:nvSpPr>
        <p:spPr bwMode="auto">
          <a:xfrm>
            <a:off x="7620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8" name="Rectangle 317"/>
          <p:cNvSpPr>
            <a:spLocks noChangeArrowheads="1"/>
          </p:cNvSpPr>
          <p:nvPr/>
        </p:nvSpPr>
        <p:spPr bwMode="auto">
          <a:xfrm>
            <a:off x="9906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19" name="Rectangle 318"/>
          <p:cNvSpPr>
            <a:spLocks noChangeArrowheads="1"/>
          </p:cNvSpPr>
          <p:nvPr/>
        </p:nvSpPr>
        <p:spPr bwMode="auto">
          <a:xfrm>
            <a:off x="12192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0" name="Rectangle 319"/>
          <p:cNvSpPr>
            <a:spLocks noChangeArrowheads="1"/>
          </p:cNvSpPr>
          <p:nvPr/>
        </p:nvSpPr>
        <p:spPr bwMode="auto">
          <a:xfrm>
            <a:off x="1447800" y="4114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7" name="Rectangle 326"/>
          <p:cNvSpPr>
            <a:spLocks noChangeArrowheads="1"/>
          </p:cNvSpPr>
          <p:nvPr/>
        </p:nvSpPr>
        <p:spPr bwMode="auto">
          <a:xfrm>
            <a:off x="16764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8" name="Rectangle 327"/>
          <p:cNvSpPr>
            <a:spLocks noChangeArrowheads="1"/>
          </p:cNvSpPr>
          <p:nvPr/>
        </p:nvSpPr>
        <p:spPr bwMode="auto">
          <a:xfrm>
            <a:off x="19050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29" name="Rectangle 328"/>
          <p:cNvSpPr>
            <a:spLocks noChangeArrowheads="1"/>
          </p:cNvSpPr>
          <p:nvPr/>
        </p:nvSpPr>
        <p:spPr bwMode="auto">
          <a:xfrm>
            <a:off x="21336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0" name="Rectangle 329"/>
          <p:cNvSpPr>
            <a:spLocks noChangeArrowheads="1"/>
          </p:cNvSpPr>
          <p:nvPr/>
        </p:nvSpPr>
        <p:spPr bwMode="auto">
          <a:xfrm>
            <a:off x="23622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1" name="Rectangle 330"/>
          <p:cNvSpPr>
            <a:spLocks noChangeArrowheads="1"/>
          </p:cNvSpPr>
          <p:nvPr/>
        </p:nvSpPr>
        <p:spPr bwMode="auto">
          <a:xfrm>
            <a:off x="25908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2" name="Rectangle 331"/>
          <p:cNvSpPr>
            <a:spLocks noChangeArrowheads="1"/>
          </p:cNvSpPr>
          <p:nvPr/>
        </p:nvSpPr>
        <p:spPr bwMode="auto">
          <a:xfrm>
            <a:off x="28194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4" name="Rectangle 333"/>
          <p:cNvSpPr>
            <a:spLocks noChangeArrowheads="1"/>
          </p:cNvSpPr>
          <p:nvPr/>
        </p:nvSpPr>
        <p:spPr bwMode="auto">
          <a:xfrm>
            <a:off x="5334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5" name="Rectangle 334"/>
          <p:cNvSpPr>
            <a:spLocks noChangeArrowheads="1"/>
          </p:cNvSpPr>
          <p:nvPr/>
        </p:nvSpPr>
        <p:spPr bwMode="auto">
          <a:xfrm>
            <a:off x="7620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6" name="Rectangle 335"/>
          <p:cNvSpPr>
            <a:spLocks noChangeArrowheads="1"/>
          </p:cNvSpPr>
          <p:nvPr/>
        </p:nvSpPr>
        <p:spPr bwMode="auto">
          <a:xfrm>
            <a:off x="9906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7" name="Rectangle 336"/>
          <p:cNvSpPr>
            <a:spLocks noChangeArrowheads="1"/>
          </p:cNvSpPr>
          <p:nvPr/>
        </p:nvSpPr>
        <p:spPr bwMode="auto">
          <a:xfrm>
            <a:off x="12192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38" name="Rectangle 337"/>
          <p:cNvSpPr>
            <a:spLocks noChangeArrowheads="1"/>
          </p:cNvSpPr>
          <p:nvPr/>
        </p:nvSpPr>
        <p:spPr bwMode="auto">
          <a:xfrm>
            <a:off x="1447800" y="4343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48" name="Rectangle 347"/>
          <p:cNvSpPr>
            <a:spLocks noChangeArrowheads="1"/>
          </p:cNvSpPr>
          <p:nvPr/>
        </p:nvSpPr>
        <p:spPr bwMode="auto">
          <a:xfrm>
            <a:off x="16764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49" name="Rectangle 348"/>
          <p:cNvSpPr>
            <a:spLocks noChangeArrowheads="1"/>
          </p:cNvSpPr>
          <p:nvPr/>
        </p:nvSpPr>
        <p:spPr bwMode="auto">
          <a:xfrm>
            <a:off x="19050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0" name="Rectangle 349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1" name="Rectangle 350"/>
          <p:cNvSpPr>
            <a:spLocks noChangeArrowheads="1"/>
          </p:cNvSpPr>
          <p:nvPr/>
        </p:nvSpPr>
        <p:spPr bwMode="auto">
          <a:xfrm>
            <a:off x="23622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2" name="Rectangle 351"/>
          <p:cNvSpPr>
            <a:spLocks noChangeArrowheads="1"/>
          </p:cNvSpPr>
          <p:nvPr/>
        </p:nvSpPr>
        <p:spPr bwMode="auto">
          <a:xfrm>
            <a:off x="25908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3" name="Rectangle 352"/>
          <p:cNvSpPr>
            <a:spLocks noChangeArrowheads="1"/>
          </p:cNvSpPr>
          <p:nvPr/>
        </p:nvSpPr>
        <p:spPr bwMode="auto">
          <a:xfrm>
            <a:off x="28194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5" name="Rectangle 354"/>
          <p:cNvSpPr>
            <a:spLocks noChangeArrowheads="1"/>
          </p:cNvSpPr>
          <p:nvPr/>
        </p:nvSpPr>
        <p:spPr bwMode="auto">
          <a:xfrm>
            <a:off x="5334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6" name="Rectangle 355"/>
          <p:cNvSpPr>
            <a:spLocks noChangeArrowheads="1"/>
          </p:cNvSpPr>
          <p:nvPr/>
        </p:nvSpPr>
        <p:spPr bwMode="auto">
          <a:xfrm>
            <a:off x="7620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7" name="Rectangle 356"/>
          <p:cNvSpPr>
            <a:spLocks noChangeArrowheads="1"/>
          </p:cNvSpPr>
          <p:nvPr/>
        </p:nvSpPr>
        <p:spPr bwMode="auto">
          <a:xfrm>
            <a:off x="9906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8" name="Rectangle 357"/>
          <p:cNvSpPr>
            <a:spLocks noChangeArrowheads="1"/>
          </p:cNvSpPr>
          <p:nvPr/>
        </p:nvSpPr>
        <p:spPr bwMode="auto">
          <a:xfrm>
            <a:off x="12192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59" name="Rectangle 358"/>
          <p:cNvSpPr>
            <a:spLocks noChangeArrowheads="1"/>
          </p:cNvSpPr>
          <p:nvPr/>
        </p:nvSpPr>
        <p:spPr bwMode="auto">
          <a:xfrm>
            <a:off x="1447800" y="4572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6" name="Rectangle 365"/>
          <p:cNvSpPr>
            <a:spLocks noChangeArrowheads="1"/>
          </p:cNvSpPr>
          <p:nvPr/>
        </p:nvSpPr>
        <p:spPr bwMode="auto">
          <a:xfrm>
            <a:off x="16764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7" name="Rectangle 366"/>
          <p:cNvSpPr>
            <a:spLocks noChangeArrowheads="1"/>
          </p:cNvSpPr>
          <p:nvPr/>
        </p:nvSpPr>
        <p:spPr bwMode="auto">
          <a:xfrm>
            <a:off x="19050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8" name="Rectangle 367"/>
          <p:cNvSpPr>
            <a:spLocks noChangeArrowheads="1"/>
          </p:cNvSpPr>
          <p:nvPr/>
        </p:nvSpPr>
        <p:spPr bwMode="auto">
          <a:xfrm>
            <a:off x="21336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69" name="Rectangle 368"/>
          <p:cNvSpPr>
            <a:spLocks noChangeArrowheads="1"/>
          </p:cNvSpPr>
          <p:nvPr/>
        </p:nvSpPr>
        <p:spPr bwMode="auto">
          <a:xfrm>
            <a:off x="23622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0" name="Rectangle 369"/>
          <p:cNvSpPr>
            <a:spLocks noChangeArrowheads="1"/>
          </p:cNvSpPr>
          <p:nvPr/>
        </p:nvSpPr>
        <p:spPr bwMode="auto">
          <a:xfrm>
            <a:off x="25908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1" name="Rectangle 370"/>
          <p:cNvSpPr>
            <a:spLocks noChangeArrowheads="1"/>
          </p:cNvSpPr>
          <p:nvPr/>
        </p:nvSpPr>
        <p:spPr bwMode="auto">
          <a:xfrm>
            <a:off x="28194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3" name="Rectangle 372"/>
          <p:cNvSpPr>
            <a:spLocks noChangeArrowheads="1"/>
          </p:cNvSpPr>
          <p:nvPr/>
        </p:nvSpPr>
        <p:spPr bwMode="auto">
          <a:xfrm>
            <a:off x="5334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4" name="Rectangle 373"/>
          <p:cNvSpPr>
            <a:spLocks noChangeArrowheads="1"/>
          </p:cNvSpPr>
          <p:nvPr/>
        </p:nvSpPr>
        <p:spPr bwMode="auto">
          <a:xfrm>
            <a:off x="7620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5" name="Rectangle 374"/>
          <p:cNvSpPr>
            <a:spLocks noChangeArrowheads="1"/>
          </p:cNvSpPr>
          <p:nvPr/>
        </p:nvSpPr>
        <p:spPr bwMode="auto">
          <a:xfrm>
            <a:off x="9906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6" name="Rectangle 375"/>
          <p:cNvSpPr>
            <a:spLocks noChangeArrowheads="1"/>
          </p:cNvSpPr>
          <p:nvPr/>
        </p:nvSpPr>
        <p:spPr bwMode="auto">
          <a:xfrm>
            <a:off x="12192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77" name="Rectangle 376"/>
          <p:cNvSpPr>
            <a:spLocks noChangeArrowheads="1"/>
          </p:cNvSpPr>
          <p:nvPr/>
        </p:nvSpPr>
        <p:spPr bwMode="auto">
          <a:xfrm>
            <a:off x="1447800" y="48006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4" name="Rectangle 383"/>
          <p:cNvSpPr>
            <a:spLocks noChangeArrowheads="1"/>
          </p:cNvSpPr>
          <p:nvPr/>
        </p:nvSpPr>
        <p:spPr bwMode="auto">
          <a:xfrm>
            <a:off x="16764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5" name="Rectangle 384"/>
          <p:cNvSpPr>
            <a:spLocks noChangeArrowheads="1"/>
          </p:cNvSpPr>
          <p:nvPr/>
        </p:nvSpPr>
        <p:spPr bwMode="auto">
          <a:xfrm>
            <a:off x="19050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6" name="Rectangle 385"/>
          <p:cNvSpPr>
            <a:spLocks noChangeArrowheads="1"/>
          </p:cNvSpPr>
          <p:nvPr/>
        </p:nvSpPr>
        <p:spPr bwMode="auto">
          <a:xfrm>
            <a:off x="21336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7" name="Rectangle 386"/>
          <p:cNvSpPr>
            <a:spLocks noChangeArrowheads="1"/>
          </p:cNvSpPr>
          <p:nvPr/>
        </p:nvSpPr>
        <p:spPr bwMode="auto">
          <a:xfrm>
            <a:off x="23622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8" name="Rectangle 387"/>
          <p:cNvSpPr>
            <a:spLocks noChangeArrowheads="1"/>
          </p:cNvSpPr>
          <p:nvPr/>
        </p:nvSpPr>
        <p:spPr bwMode="auto">
          <a:xfrm>
            <a:off x="25908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89" name="Rectangle 388"/>
          <p:cNvSpPr>
            <a:spLocks noChangeArrowheads="1"/>
          </p:cNvSpPr>
          <p:nvPr/>
        </p:nvSpPr>
        <p:spPr bwMode="auto">
          <a:xfrm>
            <a:off x="28194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1" name="Rectangle 390"/>
          <p:cNvSpPr>
            <a:spLocks noChangeArrowheads="1"/>
          </p:cNvSpPr>
          <p:nvPr/>
        </p:nvSpPr>
        <p:spPr bwMode="auto">
          <a:xfrm>
            <a:off x="5334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2" name="Rectangle 391"/>
          <p:cNvSpPr>
            <a:spLocks noChangeArrowheads="1"/>
          </p:cNvSpPr>
          <p:nvPr/>
        </p:nvSpPr>
        <p:spPr bwMode="auto">
          <a:xfrm>
            <a:off x="7620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3" name="Rectangle 392"/>
          <p:cNvSpPr>
            <a:spLocks noChangeArrowheads="1"/>
          </p:cNvSpPr>
          <p:nvPr/>
        </p:nvSpPr>
        <p:spPr bwMode="auto">
          <a:xfrm>
            <a:off x="9906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4" name="Rectangle 393"/>
          <p:cNvSpPr>
            <a:spLocks noChangeArrowheads="1"/>
          </p:cNvSpPr>
          <p:nvPr/>
        </p:nvSpPr>
        <p:spPr bwMode="auto">
          <a:xfrm>
            <a:off x="12192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395" name="Rectangle 394"/>
          <p:cNvSpPr>
            <a:spLocks noChangeArrowheads="1"/>
          </p:cNvSpPr>
          <p:nvPr/>
        </p:nvSpPr>
        <p:spPr bwMode="auto">
          <a:xfrm>
            <a:off x="1447800" y="50292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2" name="Rectangle 401"/>
          <p:cNvSpPr>
            <a:spLocks noChangeArrowheads="1"/>
          </p:cNvSpPr>
          <p:nvPr/>
        </p:nvSpPr>
        <p:spPr bwMode="auto">
          <a:xfrm>
            <a:off x="16764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3" name="Rectangle 402"/>
          <p:cNvSpPr>
            <a:spLocks noChangeArrowheads="1"/>
          </p:cNvSpPr>
          <p:nvPr/>
        </p:nvSpPr>
        <p:spPr bwMode="auto">
          <a:xfrm>
            <a:off x="19050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4" name="Rectangle 403"/>
          <p:cNvSpPr>
            <a:spLocks noChangeArrowheads="1"/>
          </p:cNvSpPr>
          <p:nvPr/>
        </p:nvSpPr>
        <p:spPr bwMode="auto">
          <a:xfrm>
            <a:off x="21336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5" name="Rectangle 404"/>
          <p:cNvSpPr>
            <a:spLocks noChangeArrowheads="1"/>
          </p:cNvSpPr>
          <p:nvPr/>
        </p:nvSpPr>
        <p:spPr bwMode="auto">
          <a:xfrm>
            <a:off x="23622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6" name="Rectangle 405"/>
          <p:cNvSpPr>
            <a:spLocks noChangeArrowheads="1"/>
          </p:cNvSpPr>
          <p:nvPr/>
        </p:nvSpPr>
        <p:spPr bwMode="auto">
          <a:xfrm>
            <a:off x="25908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7" name="Rectangle 406"/>
          <p:cNvSpPr>
            <a:spLocks noChangeArrowheads="1"/>
          </p:cNvSpPr>
          <p:nvPr/>
        </p:nvSpPr>
        <p:spPr bwMode="auto">
          <a:xfrm>
            <a:off x="28194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9" name="Rectangle 408"/>
          <p:cNvSpPr>
            <a:spLocks noChangeArrowheads="1"/>
          </p:cNvSpPr>
          <p:nvPr/>
        </p:nvSpPr>
        <p:spPr bwMode="auto">
          <a:xfrm>
            <a:off x="5334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0" name="Rectangle 409"/>
          <p:cNvSpPr>
            <a:spLocks noChangeArrowheads="1"/>
          </p:cNvSpPr>
          <p:nvPr/>
        </p:nvSpPr>
        <p:spPr bwMode="auto">
          <a:xfrm>
            <a:off x="7620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1" name="Rectangle 410"/>
          <p:cNvSpPr>
            <a:spLocks noChangeArrowheads="1"/>
          </p:cNvSpPr>
          <p:nvPr/>
        </p:nvSpPr>
        <p:spPr bwMode="auto">
          <a:xfrm>
            <a:off x="9906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2" name="Rectangle 411"/>
          <p:cNvSpPr>
            <a:spLocks noChangeArrowheads="1"/>
          </p:cNvSpPr>
          <p:nvPr/>
        </p:nvSpPr>
        <p:spPr bwMode="auto">
          <a:xfrm>
            <a:off x="12192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13" name="Rectangle 412"/>
          <p:cNvSpPr>
            <a:spLocks noChangeArrowheads="1"/>
          </p:cNvSpPr>
          <p:nvPr/>
        </p:nvSpPr>
        <p:spPr bwMode="auto">
          <a:xfrm>
            <a:off x="1447800" y="52578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0" name="Rectangle 419"/>
          <p:cNvSpPr>
            <a:spLocks noChangeArrowheads="1"/>
          </p:cNvSpPr>
          <p:nvPr/>
        </p:nvSpPr>
        <p:spPr bwMode="auto">
          <a:xfrm>
            <a:off x="16764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1" name="Rectangle 420"/>
          <p:cNvSpPr>
            <a:spLocks noChangeArrowheads="1"/>
          </p:cNvSpPr>
          <p:nvPr/>
        </p:nvSpPr>
        <p:spPr bwMode="auto">
          <a:xfrm>
            <a:off x="19050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2" name="Rectangle 421"/>
          <p:cNvSpPr>
            <a:spLocks noChangeArrowheads="1"/>
          </p:cNvSpPr>
          <p:nvPr/>
        </p:nvSpPr>
        <p:spPr bwMode="auto">
          <a:xfrm>
            <a:off x="21336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3" name="Rectangle 422"/>
          <p:cNvSpPr>
            <a:spLocks noChangeArrowheads="1"/>
          </p:cNvSpPr>
          <p:nvPr/>
        </p:nvSpPr>
        <p:spPr bwMode="auto">
          <a:xfrm>
            <a:off x="23622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4" name="Rectangle 423"/>
          <p:cNvSpPr>
            <a:spLocks noChangeArrowheads="1"/>
          </p:cNvSpPr>
          <p:nvPr/>
        </p:nvSpPr>
        <p:spPr bwMode="auto">
          <a:xfrm>
            <a:off x="25908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5" name="Rectangle 424"/>
          <p:cNvSpPr>
            <a:spLocks noChangeArrowheads="1"/>
          </p:cNvSpPr>
          <p:nvPr/>
        </p:nvSpPr>
        <p:spPr bwMode="auto">
          <a:xfrm>
            <a:off x="28194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7" name="Rectangle 426"/>
          <p:cNvSpPr>
            <a:spLocks noChangeArrowheads="1"/>
          </p:cNvSpPr>
          <p:nvPr/>
        </p:nvSpPr>
        <p:spPr bwMode="auto">
          <a:xfrm>
            <a:off x="5334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8" name="Rectangle 427"/>
          <p:cNvSpPr>
            <a:spLocks noChangeArrowheads="1"/>
          </p:cNvSpPr>
          <p:nvPr/>
        </p:nvSpPr>
        <p:spPr bwMode="auto">
          <a:xfrm>
            <a:off x="7620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29" name="Rectangle 428"/>
          <p:cNvSpPr>
            <a:spLocks noChangeArrowheads="1"/>
          </p:cNvSpPr>
          <p:nvPr/>
        </p:nvSpPr>
        <p:spPr bwMode="auto">
          <a:xfrm>
            <a:off x="9906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0" name="Rectangle 429"/>
          <p:cNvSpPr>
            <a:spLocks noChangeArrowheads="1"/>
          </p:cNvSpPr>
          <p:nvPr/>
        </p:nvSpPr>
        <p:spPr bwMode="auto">
          <a:xfrm>
            <a:off x="12192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1" name="Rectangle 430"/>
          <p:cNvSpPr>
            <a:spLocks noChangeArrowheads="1"/>
          </p:cNvSpPr>
          <p:nvPr/>
        </p:nvSpPr>
        <p:spPr bwMode="auto">
          <a:xfrm>
            <a:off x="1447800" y="54864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8" name="Rectangle 437"/>
          <p:cNvSpPr>
            <a:spLocks noChangeArrowheads="1"/>
          </p:cNvSpPr>
          <p:nvPr/>
        </p:nvSpPr>
        <p:spPr bwMode="auto">
          <a:xfrm>
            <a:off x="16764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39" name="Rectangle 438"/>
          <p:cNvSpPr>
            <a:spLocks noChangeArrowheads="1"/>
          </p:cNvSpPr>
          <p:nvPr/>
        </p:nvSpPr>
        <p:spPr bwMode="auto">
          <a:xfrm>
            <a:off x="19050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0" name="Rectangle 439"/>
          <p:cNvSpPr>
            <a:spLocks noChangeArrowheads="1"/>
          </p:cNvSpPr>
          <p:nvPr/>
        </p:nvSpPr>
        <p:spPr bwMode="auto">
          <a:xfrm>
            <a:off x="21336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1" name="Rectangle 440"/>
          <p:cNvSpPr>
            <a:spLocks noChangeArrowheads="1"/>
          </p:cNvSpPr>
          <p:nvPr/>
        </p:nvSpPr>
        <p:spPr bwMode="auto">
          <a:xfrm>
            <a:off x="23622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2" name="Rectangle 441"/>
          <p:cNvSpPr>
            <a:spLocks noChangeArrowheads="1"/>
          </p:cNvSpPr>
          <p:nvPr/>
        </p:nvSpPr>
        <p:spPr bwMode="auto">
          <a:xfrm>
            <a:off x="25908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3" name="Rectangle 442"/>
          <p:cNvSpPr>
            <a:spLocks noChangeArrowheads="1"/>
          </p:cNvSpPr>
          <p:nvPr/>
        </p:nvSpPr>
        <p:spPr bwMode="auto">
          <a:xfrm>
            <a:off x="28194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5" name="Rectangle 444"/>
          <p:cNvSpPr>
            <a:spLocks noChangeArrowheads="1"/>
          </p:cNvSpPr>
          <p:nvPr/>
        </p:nvSpPr>
        <p:spPr bwMode="auto">
          <a:xfrm>
            <a:off x="5334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6" name="Rectangle 445"/>
          <p:cNvSpPr>
            <a:spLocks noChangeArrowheads="1"/>
          </p:cNvSpPr>
          <p:nvPr/>
        </p:nvSpPr>
        <p:spPr bwMode="auto">
          <a:xfrm>
            <a:off x="7620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7" name="Rectangle 446"/>
          <p:cNvSpPr>
            <a:spLocks noChangeArrowheads="1"/>
          </p:cNvSpPr>
          <p:nvPr/>
        </p:nvSpPr>
        <p:spPr bwMode="auto">
          <a:xfrm>
            <a:off x="9906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8" name="Rectangle 447"/>
          <p:cNvSpPr>
            <a:spLocks noChangeArrowheads="1"/>
          </p:cNvSpPr>
          <p:nvPr/>
        </p:nvSpPr>
        <p:spPr bwMode="auto">
          <a:xfrm>
            <a:off x="12192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49" name="Rectangle 448"/>
          <p:cNvSpPr>
            <a:spLocks noChangeArrowheads="1"/>
          </p:cNvSpPr>
          <p:nvPr/>
        </p:nvSpPr>
        <p:spPr bwMode="auto">
          <a:xfrm>
            <a:off x="1447800" y="5715000"/>
            <a:ext cx="228600" cy="228600"/>
          </a:xfrm>
          <a:prstGeom prst="rect">
            <a:avLst/>
          </a:prstGeom>
          <a:solidFill>
            <a:srgbClr val="E2E2FE"/>
          </a:solidFill>
          <a:ln w="9525" algn="ctr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graphicFrame>
        <p:nvGraphicFramePr>
          <p:cNvPr id="45283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0" name="Rectangle 389"/>
          <p:cNvSpPr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solidFill>
            <a:srgbClr val="F7F7FF"/>
          </a:solidFill>
          <a:ln w="19050" algn="ctr">
            <a:solidFill>
              <a:schemeClr val="tx1"/>
            </a:solidFill>
            <a:round/>
            <a:headEnd/>
            <a:tailEnd/>
          </a:ln>
          <a:effectLst>
            <a:outerShdw sx="106000" sy="106000" algn="ctr" rotWithShape="0">
              <a:srgbClr val="000000">
                <a:alpha val="39999"/>
              </a:srgbClr>
            </a:outerShdw>
          </a:effectLst>
        </p:spPr>
        <p:txBody>
          <a:bodyPr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08" name="TextBox 407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44" name="TextBox 443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62" name="TextBox 46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80" name="TextBox 479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486" name="TextBox 485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89" name="TextBox 488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490" name="TextBox 489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491" name="TextBox 490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492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45295" name="Rectangle 239"/>
          <p:cNvSpPr>
            <a:spLocks noChangeArrowheads="1"/>
          </p:cNvSpPr>
          <p:nvPr/>
        </p:nvSpPr>
        <p:spPr bwMode="auto">
          <a:xfrm>
            <a:off x="762000" y="1600200"/>
            <a:ext cx="1828800" cy="3657600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4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5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6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7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8" name="TextBox 491"/>
          <p:cNvSpPr txBox="1">
            <a:spLocks noChangeArrowheads="1"/>
          </p:cNvSpPr>
          <p:nvPr/>
        </p:nvSpPr>
        <p:spPr bwMode="auto">
          <a:xfrm>
            <a:off x="2590800" y="5486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eaLnBrk="0" hangingPunct="0"/>
            <a:r>
              <a:rPr lang="en-US" sz="1800">
                <a:solidFill>
                  <a:schemeClr val="bg1"/>
                </a:solidFill>
              </a:rPr>
              <a:t>60</a:t>
            </a:r>
          </a:p>
        </p:txBody>
      </p:sp>
      <p:sp>
        <p:nvSpPr>
          <p:cNvPr id="45302" name="Text Box 246"/>
          <p:cNvSpPr txBox="1">
            <a:spLocks noChangeArrowheads="1"/>
          </p:cNvSpPr>
          <p:nvPr/>
        </p:nvSpPr>
        <p:spPr bwMode="auto">
          <a:xfrm>
            <a:off x="76200" y="16002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i=1</a:t>
            </a:r>
          </a:p>
        </p:txBody>
      </p:sp>
      <p:sp>
        <p:nvSpPr>
          <p:cNvPr id="45303" name="Text Box 247"/>
          <p:cNvSpPr txBox="1">
            <a:spLocks noChangeArrowheads="1"/>
          </p:cNvSpPr>
          <p:nvPr/>
        </p:nvSpPr>
        <p:spPr bwMode="auto">
          <a:xfrm>
            <a:off x="-28575" y="4343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i=13</a:t>
            </a:r>
          </a:p>
        </p:txBody>
      </p:sp>
      <p:sp>
        <p:nvSpPr>
          <p:cNvPr id="45304" name="Text Box 248"/>
          <p:cNvSpPr txBox="1">
            <a:spLocks noChangeArrowheads="1"/>
          </p:cNvSpPr>
          <p:nvPr/>
        </p:nvSpPr>
        <p:spPr bwMode="auto">
          <a:xfrm rot="5400000">
            <a:off x="619919" y="1016794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j=1</a:t>
            </a:r>
          </a:p>
        </p:txBody>
      </p:sp>
      <p:sp>
        <p:nvSpPr>
          <p:cNvPr id="45305" name="Text Box 249"/>
          <p:cNvSpPr txBox="1">
            <a:spLocks noChangeArrowheads="1"/>
          </p:cNvSpPr>
          <p:nvPr/>
        </p:nvSpPr>
        <p:spPr bwMode="auto">
          <a:xfrm rot="5400000">
            <a:off x="1527969" y="1019969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j=5</a:t>
            </a:r>
          </a:p>
        </p:txBody>
      </p:sp>
      <p:sp>
        <p:nvSpPr>
          <p:cNvPr id="45306" name="Text Box 250"/>
          <p:cNvSpPr txBox="1">
            <a:spLocks noChangeArrowheads="1"/>
          </p:cNvSpPr>
          <p:nvPr/>
        </p:nvSpPr>
        <p:spPr bwMode="auto">
          <a:xfrm>
            <a:off x="68263" y="2511425"/>
            <a:ext cx="5032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i=5</a:t>
            </a:r>
          </a:p>
        </p:txBody>
      </p:sp>
      <p:sp>
        <p:nvSpPr>
          <p:cNvPr id="45307" name="Text Box 251"/>
          <p:cNvSpPr txBox="1">
            <a:spLocks noChangeArrowheads="1"/>
          </p:cNvSpPr>
          <p:nvPr/>
        </p:nvSpPr>
        <p:spPr bwMode="auto">
          <a:xfrm>
            <a:off x="66675" y="3429000"/>
            <a:ext cx="503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Courier New" pitchFamily="49" charset="0"/>
              </a:rPr>
              <a:t>i=9</a:t>
            </a:r>
          </a:p>
        </p:txBody>
      </p:sp>
      <p:sp>
        <p:nvSpPr>
          <p:cNvPr id="45308" name="Line 252"/>
          <p:cNvSpPr>
            <a:spLocks noChangeShapeType="1"/>
          </p:cNvSpPr>
          <p:nvPr/>
        </p:nvSpPr>
        <p:spPr bwMode="auto">
          <a:xfrm>
            <a:off x="762000" y="2514600"/>
            <a:ext cx="1828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09" name="Line 253"/>
          <p:cNvSpPr>
            <a:spLocks noChangeShapeType="1"/>
          </p:cNvSpPr>
          <p:nvPr/>
        </p:nvSpPr>
        <p:spPr bwMode="auto">
          <a:xfrm>
            <a:off x="762000" y="3429000"/>
            <a:ext cx="1828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10" name="Line 254"/>
          <p:cNvSpPr>
            <a:spLocks noChangeShapeType="1"/>
          </p:cNvSpPr>
          <p:nvPr/>
        </p:nvSpPr>
        <p:spPr bwMode="auto">
          <a:xfrm>
            <a:off x="762000" y="4343400"/>
            <a:ext cx="18288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311" name="Line 255"/>
          <p:cNvSpPr>
            <a:spLocks noChangeShapeType="1"/>
          </p:cNvSpPr>
          <p:nvPr/>
        </p:nvSpPr>
        <p:spPr bwMode="auto">
          <a:xfrm>
            <a:off x="1676400" y="1600200"/>
            <a:ext cx="0" cy="3657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5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9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3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6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0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4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5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8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6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0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5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2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6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7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8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0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1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4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5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6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8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9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5" fill="hold">
                            <p:stCondLst>
                              <p:cond delay="1500"/>
                            </p:stCondLst>
                            <p:childTnLst>
                              <p:par>
                                <p:cTn id="236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9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0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4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8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1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2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3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5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6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9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0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1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3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4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7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8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1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2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3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5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6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2000"/>
                            </p:stCondLst>
                            <p:childTnLst>
                              <p:par>
                                <p:cTn id="293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4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5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0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2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3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6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7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0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1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4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5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8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9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5" fill="hold">
                            <p:stCondLst>
                              <p:cond delay="2500"/>
                            </p:stCondLst>
                            <p:childTnLst>
                              <p:par>
                                <p:cTn id="326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7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8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1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2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3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5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6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9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0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3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4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7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8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1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2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5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6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8" fill="hold">
                            <p:stCondLst>
                              <p:cond delay="3000"/>
                            </p:stCondLst>
                            <p:childTnLst>
                              <p:par>
                                <p:cTn id="359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0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1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4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5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8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9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2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3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6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7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8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0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1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4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5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8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2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3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6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7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8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0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1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3500"/>
                            </p:stCondLst>
                            <p:childTnLst>
                              <p:par>
                                <p:cTn id="408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3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4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1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2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3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9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0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3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4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7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8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1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2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5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6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0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3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4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5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7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8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4000"/>
                            </p:stCondLst>
                            <p:childTnLst>
                              <p:par>
                                <p:cTn id="465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6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7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1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4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5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8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7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2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4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7" fill="hold">
                            <p:stCondLst>
                              <p:cond delay="4500"/>
                            </p:stCondLst>
                            <p:childTnLst>
                              <p:par>
                                <p:cTn id="498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1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3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4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5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7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8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9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1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2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5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6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9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0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3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8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9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0" fill="hold">
                            <p:stCondLst>
                              <p:cond delay="5000"/>
                            </p:stCondLst>
                            <p:childTnLst>
                              <p:par>
                                <p:cTn id="531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2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3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4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6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7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8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1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4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5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6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8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9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0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2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3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4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6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7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8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0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1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2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4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5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6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8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9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0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2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3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4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5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9" fill="hold">
                            <p:stCondLst>
                              <p:cond delay="5500"/>
                            </p:stCondLst>
                            <p:childTnLst>
                              <p:par>
                                <p:cTn id="580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1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5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6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7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1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3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4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5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7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9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1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2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3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5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6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7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9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0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1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3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4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5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7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8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9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1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2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3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5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26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7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9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0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1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2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6" fill="hold">
                            <p:stCondLst>
                              <p:cond delay="6000"/>
                            </p:stCondLst>
                            <p:childTnLst>
                              <p:par>
                                <p:cTn id="637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8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9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0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2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6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7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8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0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1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2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4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5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6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8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59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0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6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7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9" fill="hold">
                            <p:stCondLst>
                              <p:cond delay="6500"/>
                            </p:stCondLst>
                            <p:childTnLst>
                              <p:par>
                                <p:cTn id="670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1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2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3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5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6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7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9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0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1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3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4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5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7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88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9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1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2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3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5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9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9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0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1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2" fill="hold">
                            <p:stCondLst>
                              <p:cond delay="7000"/>
                            </p:stCondLst>
                            <p:childTnLst>
                              <p:par>
                                <p:cTn id="703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4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5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6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8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9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0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2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3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4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6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7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8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0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1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2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4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5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6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8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9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0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2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3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4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6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7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8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0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1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2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4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5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6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7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1" fill="hold">
                      <p:stCondLst>
                        <p:cond delay="indefinite"/>
                      </p:stCondLst>
                      <p:childTnLst>
                        <p:par>
                          <p:cTn id="752" fill="hold">
                            <p:stCondLst>
                              <p:cond delay="0"/>
                            </p:stCondLst>
                            <p:childTnLst>
                              <p:par>
                                <p:cTn id="753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4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5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6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8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59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0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3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4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67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8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0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1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2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4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5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6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8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9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0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3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4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7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8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0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1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2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5" dur="500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6" fill="hold">
                            <p:stCondLst>
                              <p:cond delay="500"/>
                            </p:stCondLst>
                            <p:childTnLst>
                              <p:par>
                                <p:cTn id="797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8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9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0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3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4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7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8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0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1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2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4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5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6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8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19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0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3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4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27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8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9" fill="hold">
                            <p:stCondLst>
                              <p:cond delay="500"/>
                            </p:stCondLst>
                            <p:childTnLst>
                              <p:par>
                                <p:cTn id="830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1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2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3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5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6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7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9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0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1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3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5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7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8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9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1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2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3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5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6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7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9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0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1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3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4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5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7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68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9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1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2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3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76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7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9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0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1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3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4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5" dur="indefinite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7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88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9" dur="indefinite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0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4" fill="hold">
                            <p:stCondLst>
                              <p:cond delay="1000"/>
                            </p:stCondLst>
                            <p:childTnLst>
                              <p:par>
                                <p:cTn id="895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6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97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8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0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1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2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4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5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6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8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09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0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2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3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4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6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7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8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0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1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2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5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6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28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9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0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2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3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4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6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7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8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0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1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2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4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5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6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8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49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0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2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3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4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6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57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8" dur="indefinite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0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1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2" dur="indefinite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4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5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6" dur="indefinite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8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9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0" dur="indefinite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2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3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4" dur="indefinite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76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7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8" dur="indefinite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0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2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3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8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9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0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1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3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4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5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7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8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9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1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2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3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5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06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7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9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0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1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3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4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5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7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18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9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1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2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3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5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26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7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9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0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1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2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4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5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6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8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39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0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2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3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4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6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7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1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2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4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5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6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58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9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0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1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2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3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5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7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8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9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1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2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3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5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76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7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9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0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1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3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4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5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87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88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9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1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2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3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5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6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7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8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0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1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2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4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5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6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08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9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0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2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3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4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6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7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8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0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1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2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4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5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6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8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9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0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2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3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4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36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7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8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0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1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2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4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5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6" dur="indefinite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8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9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0" dur="indefinite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2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53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4" dur="indefinite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5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60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1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2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3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5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66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7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9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0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1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3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4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5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77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78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9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1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2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3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5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6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7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89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0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1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3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5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7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8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9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0" fill="hold">
                            <p:stCondLst>
                              <p:cond delay="4000"/>
                            </p:stCondLst>
                            <p:childTnLst>
                              <p:par>
                                <p:cTn id="1201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2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3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4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6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7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8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0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1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2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4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5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6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18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19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0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2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3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4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6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27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8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0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1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2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3" fill="hold">
                            <p:stCondLst>
                              <p:cond delay="4500"/>
                            </p:stCondLst>
                            <p:childTnLst>
                              <p:par>
                                <p:cTn id="1234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5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36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7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9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0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1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3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4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5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7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4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9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1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2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3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5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6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7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9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0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1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3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4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5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6" fill="hold">
                            <p:stCondLst>
                              <p:cond delay="5000"/>
                            </p:stCondLst>
                            <p:childTnLst>
                              <p:par>
                                <p:cTn id="1267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68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9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0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2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3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4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76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7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8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0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1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2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4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5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6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8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89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0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2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3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4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96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7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8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0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1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2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4" dur="indefinite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5" dur="indefinite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6" dur="indefinite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8" dur="indefinite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9" dur="indefinite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0" dur="indefinite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2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4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6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17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8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0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1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2" dur="indefinite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4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5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6" dur="indefinite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7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1" fill="hold">
                            <p:stCondLst>
                              <p:cond delay="5500"/>
                            </p:stCondLst>
                            <p:childTnLst>
                              <p:par>
                                <p:cTn id="1332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3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4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5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37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8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9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1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2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3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5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6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7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49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0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1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3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4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5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7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8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9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1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2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3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5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6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67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9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0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1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73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4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5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6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8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79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0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2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3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4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86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87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8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0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1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2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4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5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6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8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9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0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2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3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4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5" fill="hold">
                            <p:stCondLst>
                              <p:cond delay="6500"/>
                            </p:stCondLst>
                            <p:childTnLst>
                              <p:par>
                                <p:cTn id="1406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7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8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9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1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2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3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5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6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7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8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9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0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1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2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3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4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5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6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7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28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9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0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1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2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3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4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5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36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7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8" fill="hold">
                            <p:stCondLst>
                              <p:cond delay="7000"/>
                            </p:stCondLst>
                            <p:childTnLst>
                              <p:par>
                                <p:cTn id="1439" presetID="1" presetClass="emph" presetSubtype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0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1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2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4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5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6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8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49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0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2" dur="indefinite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3" dur="indefinite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4" dur="indefinite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6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57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8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0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1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2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4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5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6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8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9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0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2" dur="indefinite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3" dur="indefinite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4" dur="indefinite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6" dur="indefinit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7" dur="indefinit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8" dur="indefinit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9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0" dur="indefinite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1" dur="indefinite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2" dur="indefinite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3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4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6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7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88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89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0" dur="indefinite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1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2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3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4" dur="indefinite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5" presetID="1" presetClass="emph" presetSubtype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6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97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8" dur="indefinite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9" presetID="1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1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3" fill="hold">
                      <p:stCondLst>
                        <p:cond delay="indefinite"/>
                      </p:stCondLst>
                      <p:childTnLst>
                        <p:par>
                          <p:cTn id="1504" fill="hold">
                            <p:stCondLst>
                              <p:cond delay="0"/>
                            </p:stCondLst>
                            <p:childTnLst>
                              <p:par>
                                <p:cTn id="150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6" dur="indefinite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07" dur="indefinite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8" dur="indefinite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0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1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2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4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5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6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8" dur="indefinite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19" dur="indefinite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0" dur="indefinite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2" dur="indefinite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3" dur="indefinite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4" dur="indefinite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6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7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28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0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1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2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4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5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6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8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9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0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2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3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4" dur="indefinite"/>
                                        <p:tgtEl>
                                          <p:spTgt spid="3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6" dur="indefinite"/>
                                        <p:tgtEl>
                                          <p:spTgt spid="3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7" dur="indefinite"/>
                                        <p:tgtEl>
                                          <p:spTgt spid="3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8" dur="indefinite"/>
                                        <p:tgtEl>
                                          <p:spTgt spid="3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0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1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2" dur="indefinite"/>
                                        <p:tgtEl>
                                          <p:spTgt spid="3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4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5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6" dur="indefinite"/>
                                        <p:tgtEl>
                                          <p:spTgt spid="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8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59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0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2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3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4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6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7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8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0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1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2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4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5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76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8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9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0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2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3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4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6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87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8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0" dur="indefinite"/>
                                        <p:tgtEl>
                                          <p:spTgt spid="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1" dur="indefinite"/>
                                        <p:tgtEl>
                                          <p:spTgt spid="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2" dur="indefinite"/>
                                        <p:tgtEl>
                                          <p:spTgt spid="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4" dur="indefinite"/>
                                        <p:tgtEl>
                                          <p:spTgt spid="3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5" dur="indefinite"/>
                                        <p:tgtEl>
                                          <p:spTgt spid="3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6" dur="indefinite"/>
                                        <p:tgtEl>
                                          <p:spTgt spid="3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8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99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0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2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3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4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6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7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8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0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1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2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4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5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6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8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9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0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2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3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4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6" dur="indefinite"/>
                                        <p:tgtEl>
                                          <p:spTgt spid="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27" dur="indefinite"/>
                                        <p:tgtEl>
                                          <p:spTgt spid="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8" dur="indefinite"/>
                                        <p:tgtEl>
                                          <p:spTgt spid="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0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1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2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4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5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6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8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39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0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2" dur="indefinite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3" dur="indefinite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4" dur="indefinite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6" dur="indefinite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7" dur="indefinite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8" dur="indefinite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0" dur="indefinite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1" dur="indefinite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2" dur="indefinite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4" dur="indefinite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5" dur="indefinite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6" dur="indefinite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8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9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0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2" dur="indefinite"/>
                                        <p:tgtEl>
                                          <p:spTgt spid="4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3" dur="indefinite"/>
                                        <p:tgtEl>
                                          <p:spTgt spid="4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4" dur="indefinite"/>
                                        <p:tgtEl>
                                          <p:spTgt spid="4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6" dur="indefinite"/>
                                        <p:tgtEl>
                                          <p:spTgt spid="4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67" dur="indefinite"/>
                                        <p:tgtEl>
                                          <p:spTgt spid="4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8" dur="indefinite"/>
                                        <p:tgtEl>
                                          <p:spTgt spid="4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0" dur="indefinite"/>
                                        <p:tgtEl>
                                          <p:spTgt spid="4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1" dur="indefinite"/>
                                        <p:tgtEl>
                                          <p:spTgt spid="4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2" dur="indefinite"/>
                                        <p:tgtEl>
                                          <p:spTgt spid="4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4" dur="indefinite"/>
                                        <p:tgtEl>
                                          <p:spTgt spid="4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5" dur="indefinite"/>
                                        <p:tgtEl>
                                          <p:spTgt spid="4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76" dur="indefinite"/>
                                        <p:tgtEl>
                                          <p:spTgt spid="4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8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9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0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2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3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4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6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7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8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0" dur="indefinite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1" dur="indefinite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2" dur="indefinite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4" dur="indefinite"/>
                                        <p:tgtEl>
                                          <p:spTgt spid="3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5" dur="indefinite"/>
                                        <p:tgtEl>
                                          <p:spTgt spid="3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6" dur="indefinite"/>
                                        <p:tgtEl>
                                          <p:spTgt spid="3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8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99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0" dur="indefinite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2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3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4" dur="indefinite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6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07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8" dur="indefinite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0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1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2" dur="indefinite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4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5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6" dur="indefinite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8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19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0" dur="indefinite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2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3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4" dur="indefinite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6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27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8" dur="indefinite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0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1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2" dur="indefinite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4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5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36" dur="indefinite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8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39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0" dur="indefinite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2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3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4" dur="indefinite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6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7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8" dur="indefinite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0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1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2" dur="indefinite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4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5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6" dur="indefinite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8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9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0" dur="indefinite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2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3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4" dur="indefinite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6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67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8" dur="indefinite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0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1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2" dur="indefinite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4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5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6" dur="indefinite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8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79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0" dur="indefinite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2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3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6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87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8" dur="indefinite"/>
                                        <p:tgtEl>
                                          <p:spTgt spid="2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0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1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2" dur="indefinite"/>
                                        <p:tgtEl>
                                          <p:spTgt spid="2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4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5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6" dur="indefinite"/>
                                        <p:tgtEl>
                                          <p:spTgt spid="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8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99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0" dur="indefinite"/>
                                        <p:tgtEl>
                                          <p:spTgt spid="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2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3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4" dur="indefinite"/>
                                        <p:tgtEl>
                                          <p:spTgt spid="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6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07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8" dur="indefinite"/>
                                        <p:tgtEl>
                                          <p:spTgt spid="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0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1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2" dur="indefinite"/>
                                        <p:tgtEl>
                                          <p:spTgt spid="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4" dur="indefinite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5" dur="indefinite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6" dur="indefinite"/>
                                        <p:tgtEl>
                                          <p:spTgt spid="2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8" dur="indefinite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9" dur="indefinite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0" dur="indefinite"/>
                                        <p:tgtEl>
                                          <p:spTgt spid="2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2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3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4" dur="indefinite"/>
                                        <p:tgtEl>
                                          <p:spTgt spid="2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6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7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8" dur="indefinite"/>
                                        <p:tgtEl>
                                          <p:spTgt spid="2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0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1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2" dur="indefinite"/>
                                        <p:tgtEl>
                                          <p:spTgt spid="2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4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5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6" dur="indefinite"/>
                                        <p:tgtEl>
                                          <p:spTgt spid="2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8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39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0" dur="indefinite"/>
                                        <p:tgtEl>
                                          <p:spTgt spid="2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2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3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4" dur="indefinite"/>
                                        <p:tgtEl>
                                          <p:spTgt spid="2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6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47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8" dur="indefinite"/>
                                        <p:tgtEl>
                                          <p:spTgt spid="2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0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51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2" dur="indefinite"/>
                                        <p:tgtEl>
                                          <p:spTgt spid="2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4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55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6" dur="indefinite"/>
                                        <p:tgtEl>
                                          <p:spTgt spid="2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8" dur="indefinite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59" dur="indefinite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0" dur="indefinite"/>
                                        <p:tgtEl>
                                          <p:spTgt spid="2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2" dur="indefinit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3" dur="indefinit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4" dur="indefinite"/>
                                        <p:tgtEl>
                                          <p:spTgt spid="2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6" dur="indefinite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67" dur="indefinite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8" dur="indefinite"/>
                                        <p:tgtEl>
                                          <p:spTgt spid="2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0" dur="indefinite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1" dur="indefinite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2" dur="indefinite"/>
                                        <p:tgtEl>
                                          <p:spTgt spid="2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4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5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76" dur="indefinite"/>
                                        <p:tgtEl>
                                          <p:spTgt spid="2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8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79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0" dur="indefinite"/>
                                        <p:tgtEl>
                                          <p:spTgt spid="2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2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3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4" dur="indefinite"/>
                                        <p:tgtEl>
                                          <p:spTgt spid="2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6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87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8" dur="indefinite"/>
                                        <p:tgtEl>
                                          <p:spTgt spid="2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3" fill="hold">
                      <p:stCondLst>
                        <p:cond delay="indefinite"/>
                      </p:stCondLst>
                      <p:childTnLst>
                        <p:par>
                          <p:cTn id="1894" fill="hold">
                            <p:stCondLst>
                              <p:cond delay="0"/>
                            </p:stCondLst>
                            <p:childTnLst>
                              <p:par>
                                <p:cTn id="1895" presetID="1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6" dur="indefinite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97" dur="indefinite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8" dur="indefinite"/>
                                        <p:tgtEl>
                                          <p:spTgt spid="3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0" dur="indefinite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1" dur="indefinite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2" dur="indefinite"/>
                                        <p:tgtEl>
                                          <p:spTgt spid="3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4" dur="indefinite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5" dur="indefinite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6" dur="indefinite"/>
                                        <p:tgtEl>
                                          <p:spTgt spid="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8" dur="indefinite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09" dur="indefinite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0" dur="indefinite"/>
                                        <p:tgtEl>
                                          <p:spTgt spid="4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2" dur="indefinite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5AB9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3" dur="indefinite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4" dur="indefinite"/>
                                        <p:tgtEl>
                                          <p:spTgt spid="3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6" dur="indefinite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17" dur="indefinite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8" dur="indefinite"/>
                                        <p:tgtEl>
                                          <p:spTgt spid="3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0" dur="indefinite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1" dur="indefinite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2" dur="indefinite"/>
                                        <p:tgtEl>
                                          <p:spTgt spid="3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4" dur="indefinite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5" dur="indefinite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6" dur="indefinite"/>
                                        <p:tgtEl>
                                          <p:spTgt spid="3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8" dur="indefinite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29" dur="indefinite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0" dur="indefinite"/>
                                        <p:tgtEl>
                                          <p:spTgt spid="3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2" dur="indefinite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3" dur="indefinite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4" dur="indefinite"/>
                                        <p:tgtEl>
                                          <p:spTgt spid="3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6" dur="indefinite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37" dur="indefinite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8" dur="indefinite"/>
                                        <p:tgtEl>
                                          <p:spTgt spid="3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0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1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2" dur="indefinite"/>
                                        <p:tgtEl>
                                          <p:spTgt spid="3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4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5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6" dur="indefinite"/>
                                        <p:tgtEl>
                                          <p:spTgt spid="3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8" dur="indefinite"/>
                                        <p:tgtEl>
                                          <p:spTgt spid="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49" dur="indefinite"/>
                                        <p:tgtEl>
                                          <p:spTgt spid="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0" dur="indefinite"/>
                                        <p:tgtEl>
                                          <p:spTgt spid="3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2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3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4" dur="indefinite"/>
                                        <p:tgtEl>
                                          <p:spTgt spid="3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6" dur="indefinite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57" dur="indefinite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8" dur="indefinite"/>
                                        <p:tgtEl>
                                          <p:spTgt spid="3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0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61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2" dur="indefinite"/>
                                        <p:tgtEl>
                                          <p:spTgt spid="3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4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65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6" dur="indefinite"/>
                                        <p:tgtEl>
                                          <p:spTgt spid="3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8" dur="indefinite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69" dur="indefinite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0" dur="indefinite"/>
                                        <p:tgtEl>
                                          <p:spTgt spid="3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2" dur="indefinite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3" dur="indefinite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4" dur="indefinite"/>
                                        <p:tgtEl>
                                          <p:spTgt spid="3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6" dur="indefinite"/>
                                        <p:tgtEl>
                                          <p:spTgt spid="3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77" dur="indefinite"/>
                                        <p:tgtEl>
                                          <p:spTgt spid="3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8" dur="indefinite"/>
                                        <p:tgtEl>
                                          <p:spTgt spid="3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0" dur="indefinite"/>
                                        <p:tgtEl>
                                          <p:spTgt spid="3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1" dur="indefinite"/>
                                        <p:tgtEl>
                                          <p:spTgt spid="3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2" dur="indefinite"/>
                                        <p:tgtEl>
                                          <p:spTgt spid="3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4" dur="indefinite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5" dur="indefinite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6" dur="indefinite"/>
                                        <p:tgtEl>
                                          <p:spTgt spid="4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8" dur="indefinite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89" dur="indefinite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0" dur="indefinite"/>
                                        <p:tgtEl>
                                          <p:spTgt spid="4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2" dur="indefinite"/>
                                        <p:tgtEl>
                                          <p:spTgt spid="4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93" dur="indefinite"/>
                                        <p:tgtEl>
                                          <p:spTgt spid="4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4" dur="indefinite"/>
                                        <p:tgtEl>
                                          <p:spTgt spid="4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6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97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8" dur="indefinite"/>
                                        <p:tgtEl>
                                          <p:spTgt spid="3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0" dur="indefinite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1" dur="indefinite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2" dur="indefinite"/>
                                        <p:tgtEl>
                                          <p:spTgt spid="3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4" dur="indefinite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5" dur="indefinite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6" dur="indefinite"/>
                                        <p:tgtEl>
                                          <p:spTgt spid="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8" dur="indefinite"/>
                                        <p:tgtEl>
                                          <p:spTgt spid="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09" dur="indefinite"/>
                                        <p:tgtEl>
                                          <p:spTgt spid="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0" dur="indefinite"/>
                                        <p:tgtEl>
                                          <p:spTgt spid="4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2" dur="indefinite"/>
                                        <p:tgtEl>
                                          <p:spTgt spid="4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3" dur="indefinite"/>
                                        <p:tgtEl>
                                          <p:spTgt spid="4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4" dur="indefinite"/>
                                        <p:tgtEl>
                                          <p:spTgt spid="4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6" dur="indefinite"/>
                                        <p:tgtEl>
                                          <p:spTgt spid="4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17" dur="indefinite"/>
                                        <p:tgtEl>
                                          <p:spTgt spid="4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8" dur="indefinite"/>
                                        <p:tgtEl>
                                          <p:spTgt spid="4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0" dur="indefinite"/>
                                        <p:tgtEl>
                                          <p:spTgt spid="4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21" dur="indefinite"/>
                                        <p:tgtEl>
                                          <p:spTgt spid="4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2" dur="indefinite"/>
                                        <p:tgtEl>
                                          <p:spTgt spid="4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4" dur="indefinite"/>
                                        <p:tgtEl>
                                          <p:spTgt spid="4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25" dur="indefinite"/>
                                        <p:tgtEl>
                                          <p:spTgt spid="4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6" dur="indefinite"/>
                                        <p:tgtEl>
                                          <p:spTgt spid="4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8" dur="indefinite"/>
                                        <p:tgtEl>
                                          <p:spTgt spid="4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0C0C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29" dur="indefinite"/>
                                        <p:tgtEl>
                                          <p:spTgt spid="4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0" dur="indefinite"/>
                                        <p:tgtEl>
                                          <p:spTgt spid="4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2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3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4" dur="indefinite"/>
                                        <p:tgtEl>
                                          <p:spTgt spid="3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6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37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8" dur="indefinite"/>
                                        <p:tgtEl>
                                          <p:spTgt spid="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0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1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2" dur="indefinite"/>
                                        <p:tgtEl>
                                          <p:spTgt spid="3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4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5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6" dur="indefinite"/>
                                        <p:tgtEl>
                                          <p:spTgt spid="3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8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49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0" dur="indefinite"/>
                                        <p:tgtEl>
                                          <p:spTgt spid="3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2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53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4" dur="indefinite"/>
                                        <p:tgtEl>
                                          <p:spTgt spid="3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6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57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8" dur="indefinite"/>
                                        <p:tgtEl>
                                          <p:spTgt spid="3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0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1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2" dur="indefinite"/>
                                        <p:tgtEl>
                                          <p:spTgt spid="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4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5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6" dur="indefinite"/>
                                        <p:tgtEl>
                                          <p:spTgt spid="3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8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69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0" dur="indefinite"/>
                                        <p:tgtEl>
                                          <p:spTgt spid="3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2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3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4" dur="indefinite"/>
                                        <p:tgtEl>
                                          <p:spTgt spid="3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6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77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8" dur="indefinite"/>
                                        <p:tgtEl>
                                          <p:spTgt spid="3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0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1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2" dur="indefinite"/>
                                        <p:tgtEl>
                                          <p:spTgt spid="3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4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5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6" dur="indefinite"/>
                                        <p:tgtEl>
                                          <p:spTgt spid="3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8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89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0" dur="indefinite"/>
                                        <p:tgtEl>
                                          <p:spTgt spid="3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2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3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4" dur="indefinite"/>
                                        <p:tgtEl>
                                          <p:spTgt spid="3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6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97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8" dur="indefinite"/>
                                        <p:tgtEl>
                                          <p:spTgt spid="3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0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1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2" dur="indefinite"/>
                                        <p:tgtEl>
                                          <p:spTgt spid="3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4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5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6" dur="indefinite"/>
                                        <p:tgtEl>
                                          <p:spTgt spid="3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8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09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0" dur="indefinite"/>
                                        <p:tgtEl>
                                          <p:spTgt spid="3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2" dur="indefinite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3" dur="indefinite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4" dur="indefinite"/>
                                        <p:tgtEl>
                                          <p:spTgt spid="4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6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17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8" dur="indefinite"/>
                                        <p:tgtEl>
                                          <p:spTgt spid="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0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1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2" dur="indefinite"/>
                                        <p:tgtEl>
                                          <p:spTgt spid="4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4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5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6" dur="indefinite"/>
                                        <p:tgtEl>
                                          <p:spTgt spid="4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8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29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0" dur="indefinite"/>
                                        <p:tgtEl>
                                          <p:spTgt spid="4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2" dur="indefinite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3" dur="indefinite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4" dur="indefinite"/>
                                        <p:tgtEl>
                                          <p:spTgt spid="4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6" dur="indefinite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37" dur="indefinite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38" dur="indefinite"/>
                                        <p:tgtEl>
                                          <p:spTgt spid="4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9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0" dur="indefinite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41" dur="indefinite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2" dur="indefinite"/>
                                        <p:tgtEl>
                                          <p:spTgt spid="4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4" dur="indefinite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45" dur="indefinite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6" dur="indefinite"/>
                                        <p:tgtEl>
                                          <p:spTgt spid="4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7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8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49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0" dur="indefinite"/>
                                        <p:tgtEl>
                                          <p:spTgt spid="4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1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2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3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4" dur="indefinite"/>
                                        <p:tgtEl>
                                          <p:spTgt spid="4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5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6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E2E2F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57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8" dur="indefinite"/>
                                        <p:tgtEl>
                                          <p:spTgt spid="4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" grpId="0" animBg="1"/>
      <p:bldP spid="408" grpId="0"/>
      <p:bldP spid="408" grpId="1"/>
      <p:bldP spid="444" grpId="0"/>
      <p:bldP spid="444" grpId="1"/>
      <p:bldP spid="462" grpId="0"/>
      <p:bldP spid="462" grpId="1"/>
      <p:bldP spid="480" grpId="0"/>
      <p:bldP spid="480" grpId="1"/>
      <p:bldP spid="486" grpId="0"/>
      <p:bldP spid="486" grpId="1"/>
      <p:bldP spid="489" grpId="0"/>
      <p:bldP spid="489" grpId="1"/>
      <p:bldP spid="490" grpId="0"/>
      <p:bldP spid="490" grpId="1"/>
      <p:bldP spid="491" grpId="0"/>
      <p:bldP spid="491" grpId="1"/>
      <p:bldP spid="492" grpId="0"/>
      <p:bldP spid="492" grpId="1"/>
      <p:bldP spid="2" grpId="0"/>
      <p:bldP spid="6" grpId="0"/>
      <p:bldP spid="7" grpId="0"/>
      <p:bldP spid="7" grpId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What Could Go Wrong?</a:t>
            </a:r>
          </a:p>
        </p:txBody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152400" y="2276475"/>
            <a:ext cx="8839200" cy="4124325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dirty="0"/>
              <a:t>You’re doing it </a:t>
            </a:r>
            <a:r>
              <a:rPr lang="en-US" dirty="0" smtClean="0"/>
              <a:t>wrong</a:t>
            </a:r>
            <a:endParaRPr lang="en-US" dirty="0"/>
          </a:p>
          <a:p>
            <a:pPr lvl="1">
              <a:spcBef>
                <a:spcPct val="25000"/>
              </a:spcBef>
            </a:pPr>
            <a:r>
              <a:rPr lang="en-US" dirty="0"/>
              <a:t>Your block size is too small (too much loop overhead</a:t>
            </a:r>
            <a:r>
              <a:rPr lang="en-US" dirty="0" smtClean="0"/>
              <a:t>)</a:t>
            </a:r>
            <a:endParaRPr lang="en-US" dirty="0"/>
          </a:p>
          <a:p>
            <a:pPr lvl="1">
              <a:spcBef>
                <a:spcPct val="25000"/>
              </a:spcBef>
            </a:pPr>
            <a:r>
              <a:rPr lang="en-US" dirty="0"/>
              <a:t>Your block size is too big (data is falling out of cache</a:t>
            </a:r>
            <a:r>
              <a:rPr lang="en-US" dirty="0" smtClean="0"/>
              <a:t>)</a:t>
            </a:r>
            <a:endParaRPr lang="en-US" dirty="0"/>
          </a:p>
          <a:p>
            <a:pPr lvl="1">
              <a:spcBef>
                <a:spcPct val="25000"/>
              </a:spcBef>
            </a:pPr>
            <a:r>
              <a:rPr lang="en-US" dirty="0"/>
              <a:t>You’re targeting the wrong cache level (?)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You haven’t selected the correct subset of loops to </a:t>
            </a:r>
            <a:r>
              <a:rPr lang="en-US" dirty="0" smtClean="0"/>
              <a:t>block</a:t>
            </a:r>
            <a:endParaRPr lang="en-US" dirty="0"/>
          </a:p>
          <a:p>
            <a:pPr>
              <a:spcBef>
                <a:spcPct val="25000"/>
              </a:spcBef>
            </a:pPr>
            <a:r>
              <a:rPr lang="en-US" dirty="0"/>
              <a:t>The compiler is already blocking that </a:t>
            </a:r>
            <a:r>
              <a:rPr lang="en-US" dirty="0" smtClean="0"/>
              <a:t>loop</a:t>
            </a:r>
            <a:endParaRPr lang="en-US" dirty="0"/>
          </a:p>
          <a:p>
            <a:pPr>
              <a:spcBef>
                <a:spcPct val="25000"/>
              </a:spcBef>
            </a:pPr>
            <a:r>
              <a:rPr lang="en-US" dirty="0" err="1"/>
              <a:t>Prefetching</a:t>
            </a:r>
            <a:r>
              <a:rPr lang="en-US" dirty="0"/>
              <a:t> is acting to minimize cache </a:t>
            </a:r>
            <a:r>
              <a:rPr lang="en-US" dirty="0" smtClean="0"/>
              <a:t>misses</a:t>
            </a:r>
            <a:endParaRPr lang="en-US" dirty="0"/>
          </a:p>
          <a:p>
            <a:pPr>
              <a:spcBef>
                <a:spcPct val="25000"/>
              </a:spcBef>
            </a:pPr>
            <a:r>
              <a:rPr lang="en-US" dirty="0"/>
              <a:t>Computational intensity within the loop nest is very large, making blocking </a:t>
            </a:r>
            <a:r>
              <a:rPr lang="en-US"/>
              <a:t>less </a:t>
            </a:r>
            <a:r>
              <a:rPr lang="en-US" smtClean="0"/>
              <a:t>important.</a:t>
            </a:r>
            <a:endParaRPr lang="en-US" dirty="0"/>
          </a:p>
          <a:p>
            <a:pPr>
              <a:spcBef>
                <a:spcPct val="25000"/>
              </a:spcBef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00200" y="1295400"/>
            <a:ext cx="5943600" cy="685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rgbClr val="595959"/>
                </a:solidFill>
                <a:latin typeface="Calibri" pitchFamily="34" charset="0"/>
              </a:rPr>
              <a:t>“I tried cache-blocking my code, but it didn’t help”</a:t>
            </a:r>
            <a:endParaRPr lang="en-US" dirty="0">
              <a:solidFill>
                <a:srgbClr val="59595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A Real-Life Example: NPB MG</a:t>
            </a:r>
          </a:p>
        </p:txBody>
      </p:sp>
      <p:sp>
        <p:nvSpPr>
          <p:cNvPr id="47110" name="Rectangle 6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1800"/>
              <a:t>Multigrid PDE solver</a:t>
            </a:r>
          </a:p>
          <a:p>
            <a:r>
              <a:rPr lang="en-US" sz="1800"/>
              <a:t>Class D, 64 MPI ranks</a:t>
            </a:r>
          </a:p>
          <a:p>
            <a:pPr lvl="1"/>
            <a:r>
              <a:rPr lang="en-US" sz="1800"/>
              <a:t>Global grid is 1024 × 1024 × 1024</a:t>
            </a:r>
          </a:p>
          <a:p>
            <a:pPr lvl="1"/>
            <a:r>
              <a:rPr lang="en-US" sz="1800"/>
              <a:t>Local grid is 258 × 258 × 258</a:t>
            </a:r>
          </a:p>
          <a:p>
            <a:r>
              <a:rPr lang="en-US" sz="1800"/>
              <a:t>Two similar loop nests account for &gt;50% of run time</a:t>
            </a:r>
          </a:p>
          <a:p>
            <a:r>
              <a:rPr lang="en-US" sz="1800"/>
              <a:t>27-point 3D stencil</a:t>
            </a:r>
          </a:p>
          <a:p>
            <a:pPr lvl="1"/>
            <a:r>
              <a:rPr lang="en-US" sz="1800"/>
              <a:t>There is good data reuse along leading dimension, even without blocking</a:t>
            </a:r>
          </a:p>
        </p:txBody>
      </p:sp>
      <p:sp>
        <p:nvSpPr>
          <p:cNvPr id="47111" name="Rectangle 7"/>
          <p:cNvSpPr>
            <a:spLocks noGrp="1"/>
          </p:cNvSpPr>
          <p:nvPr>
            <p:ph type="body" sz="half" idx="2"/>
          </p:nvPr>
        </p:nvSpPr>
        <p:spPr>
          <a:noFill/>
          <a:ln>
            <a:solidFill>
              <a:schemeClr val="folHlink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1400" b="1">
              <a:latin typeface="Courier New" pitchFamily="49" charset="0"/>
            </a:endParaRPr>
          </a:p>
          <a:p>
            <a:pPr>
              <a:buFont typeface="Wingdings 2" pitchFamily="18" charset="2"/>
              <a:buNone/>
            </a:pPr>
            <a:endParaRPr lang="en-US" sz="1400" b="1">
              <a:latin typeface="Courier New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do i3 = 2, 257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do i2 = 2, 257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do i1 = 2, 257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!        </a:t>
            </a:r>
            <a:r>
              <a:rPr lang="en-US" sz="1400" b="1" i="1">
                <a:latin typeface="Courier New" pitchFamily="49" charset="0"/>
              </a:rPr>
              <a:t>update u(i1,i2,i3)</a:t>
            </a:r>
            <a:endParaRPr lang="en-US" sz="1400" b="1">
              <a:latin typeface="Courier New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!        </a:t>
            </a:r>
            <a:r>
              <a:rPr lang="en-US" sz="1400" b="1" i="1">
                <a:latin typeface="Courier New" pitchFamily="49" charset="0"/>
              </a:rPr>
              <a:t>using 27-point stencil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end do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end do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end do</a:t>
            </a:r>
          </a:p>
        </p:txBody>
      </p:sp>
      <p:sp>
        <p:nvSpPr>
          <p:cNvPr id="47112" name="AutoShape 8"/>
          <p:cNvSpPr>
            <a:spLocks noChangeArrowheads="1"/>
          </p:cNvSpPr>
          <p:nvPr/>
        </p:nvSpPr>
        <p:spPr bwMode="auto">
          <a:xfrm>
            <a:off x="6172200" y="48768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5" name="AutoShape 41"/>
          <p:cNvSpPr>
            <a:spLocks noChangeArrowheads="1"/>
          </p:cNvSpPr>
          <p:nvPr/>
        </p:nvSpPr>
        <p:spPr bwMode="auto">
          <a:xfrm>
            <a:off x="6629400" y="48768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6" name="AutoShape 42"/>
          <p:cNvSpPr>
            <a:spLocks noChangeArrowheads="1"/>
          </p:cNvSpPr>
          <p:nvPr/>
        </p:nvSpPr>
        <p:spPr bwMode="auto">
          <a:xfrm>
            <a:off x="7086600" y="48768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7" name="AutoShape 43"/>
          <p:cNvSpPr>
            <a:spLocks noChangeArrowheads="1"/>
          </p:cNvSpPr>
          <p:nvPr/>
        </p:nvSpPr>
        <p:spPr bwMode="auto">
          <a:xfrm>
            <a:off x="6172200" y="44196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8" name="AutoShape 44"/>
          <p:cNvSpPr>
            <a:spLocks noChangeArrowheads="1"/>
          </p:cNvSpPr>
          <p:nvPr/>
        </p:nvSpPr>
        <p:spPr bwMode="auto">
          <a:xfrm>
            <a:off x="6629400" y="44196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49" name="AutoShape 45"/>
          <p:cNvSpPr>
            <a:spLocks noChangeArrowheads="1"/>
          </p:cNvSpPr>
          <p:nvPr/>
        </p:nvSpPr>
        <p:spPr bwMode="auto">
          <a:xfrm>
            <a:off x="7086600" y="44196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0" name="AutoShape 46"/>
          <p:cNvSpPr>
            <a:spLocks noChangeArrowheads="1"/>
          </p:cNvSpPr>
          <p:nvPr/>
        </p:nvSpPr>
        <p:spPr bwMode="auto">
          <a:xfrm>
            <a:off x="6172200" y="39624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1" name="AutoShape 47"/>
          <p:cNvSpPr>
            <a:spLocks noChangeArrowheads="1"/>
          </p:cNvSpPr>
          <p:nvPr/>
        </p:nvSpPr>
        <p:spPr bwMode="auto">
          <a:xfrm>
            <a:off x="6629400" y="39624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2" name="AutoShape 48"/>
          <p:cNvSpPr>
            <a:spLocks noChangeArrowheads="1"/>
          </p:cNvSpPr>
          <p:nvPr/>
        </p:nvSpPr>
        <p:spPr bwMode="auto">
          <a:xfrm>
            <a:off x="7086600" y="39624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3" name="AutoShape 49"/>
          <p:cNvSpPr>
            <a:spLocks noChangeArrowheads="1"/>
          </p:cNvSpPr>
          <p:nvPr/>
        </p:nvSpPr>
        <p:spPr bwMode="auto">
          <a:xfrm>
            <a:off x="6019800" y="50292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4" name="AutoShape 50"/>
          <p:cNvSpPr>
            <a:spLocks noChangeArrowheads="1"/>
          </p:cNvSpPr>
          <p:nvPr/>
        </p:nvSpPr>
        <p:spPr bwMode="auto">
          <a:xfrm>
            <a:off x="6477000" y="50292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5" name="AutoShape 51"/>
          <p:cNvSpPr>
            <a:spLocks noChangeArrowheads="1"/>
          </p:cNvSpPr>
          <p:nvPr/>
        </p:nvSpPr>
        <p:spPr bwMode="auto">
          <a:xfrm>
            <a:off x="6934200" y="50292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6" name="AutoShape 52"/>
          <p:cNvSpPr>
            <a:spLocks noChangeArrowheads="1"/>
          </p:cNvSpPr>
          <p:nvPr/>
        </p:nvSpPr>
        <p:spPr bwMode="auto">
          <a:xfrm>
            <a:off x="6019800" y="45720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7" name="AutoShape 53"/>
          <p:cNvSpPr>
            <a:spLocks noChangeArrowheads="1"/>
          </p:cNvSpPr>
          <p:nvPr/>
        </p:nvSpPr>
        <p:spPr bwMode="auto">
          <a:xfrm>
            <a:off x="6477000" y="45720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8" name="AutoShape 54"/>
          <p:cNvSpPr>
            <a:spLocks noChangeArrowheads="1"/>
          </p:cNvSpPr>
          <p:nvPr/>
        </p:nvSpPr>
        <p:spPr bwMode="auto">
          <a:xfrm>
            <a:off x="6934200" y="45720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59" name="AutoShape 55"/>
          <p:cNvSpPr>
            <a:spLocks noChangeArrowheads="1"/>
          </p:cNvSpPr>
          <p:nvPr/>
        </p:nvSpPr>
        <p:spPr bwMode="auto">
          <a:xfrm>
            <a:off x="6019800" y="41148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0" name="AutoShape 56"/>
          <p:cNvSpPr>
            <a:spLocks noChangeArrowheads="1"/>
          </p:cNvSpPr>
          <p:nvPr/>
        </p:nvSpPr>
        <p:spPr bwMode="auto">
          <a:xfrm>
            <a:off x="6477000" y="41148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1" name="AutoShape 57"/>
          <p:cNvSpPr>
            <a:spLocks noChangeArrowheads="1"/>
          </p:cNvSpPr>
          <p:nvPr/>
        </p:nvSpPr>
        <p:spPr bwMode="auto">
          <a:xfrm>
            <a:off x="6934200" y="41148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2" name="AutoShape 58"/>
          <p:cNvSpPr>
            <a:spLocks noChangeArrowheads="1"/>
          </p:cNvSpPr>
          <p:nvPr/>
        </p:nvSpPr>
        <p:spPr bwMode="auto">
          <a:xfrm>
            <a:off x="5867400" y="51816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3" name="AutoShape 59"/>
          <p:cNvSpPr>
            <a:spLocks noChangeArrowheads="1"/>
          </p:cNvSpPr>
          <p:nvPr/>
        </p:nvSpPr>
        <p:spPr bwMode="auto">
          <a:xfrm>
            <a:off x="6324600" y="51816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4" name="AutoShape 60"/>
          <p:cNvSpPr>
            <a:spLocks noChangeArrowheads="1"/>
          </p:cNvSpPr>
          <p:nvPr/>
        </p:nvSpPr>
        <p:spPr bwMode="auto">
          <a:xfrm>
            <a:off x="6781800" y="51816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5" name="AutoShape 61"/>
          <p:cNvSpPr>
            <a:spLocks noChangeArrowheads="1"/>
          </p:cNvSpPr>
          <p:nvPr/>
        </p:nvSpPr>
        <p:spPr bwMode="auto">
          <a:xfrm>
            <a:off x="5867400" y="47244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6" name="AutoShape 62"/>
          <p:cNvSpPr>
            <a:spLocks noChangeArrowheads="1"/>
          </p:cNvSpPr>
          <p:nvPr/>
        </p:nvSpPr>
        <p:spPr bwMode="auto">
          <a:xfrm>
            <a:off x="6324600" y="47244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7" name="AutoShape 63"/>
          <p:cNvSpPr>
            <a:spLocks noChangeArrowheads="1"/>
          </p:cNvSpPr>
          <p:nvPr/>
        </p:nvSpPr>
        <p:spPr bwMode="auto">
          <a:xfrm>
            <a:off x="6781800" y="47244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8" name="AutoShape 64"/>
          <p:cNvSpPr>
            <a:spLocks noChangeArrowheads="1"/>
          </p:cNvSpPr>
          <p:nvPr/>
        </p:nvSpPr>
        <p:spPr bwMode="auto">
          <a:xfrm>
            <a:off x="5867400" y="42672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69" name="AutoShape 65"/>
          <p:cNvSpPr>
            <a:spLocks noChangeArrowheads="1"/>
          </p:cNvSpPr>
          <p:nvPr/>
        </p:nvSpPr>
        <p:spPr bwMode="auto">
          <a:xfrm>
            <a:off x="6324600" y="42672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70" name="AutoShape 66"/>
          <p:cNvSpPr>
            <a:spLocks noChangeArrowheads="1"/>
          </p:cNvSpPr>
          <p:nvPr/>
        </p:nvSpPr>
        <p:spPr bwMode="auto">
          <a:xfrm>
            <a:off x="6781800" y="4267200"/>
            <a:ext cx="581025" cy="581025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74" name="Text Box 70"/>
          <p:cNvSpPr txBox="1">
            <a:spLocks noChangeArrowheads="1"/>
          </p:cNvSpPr>
          <p:nvPr/>
        </p:nvSpPr>
        <p:spPr bwMode="auto">
          <a:xfrm>
            <a:off x="6324600" y="5800725"/>
            <a:ext cx="352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>
                <a:solidFill>
                  <a:srgbClr val="7D9363"/>
                </a:solidFill>
                <a:latin typeface="Courier New" pitchFamily="49" charset="0"/>
              </a:rPr>
              <a:t>i1</a:t>
            </a:r>
          </a:p>
        </p:txBody>
      </p:sp>
      <p:sp>
        <p:nvSpPr>
          <p:cNvPr id="47179" name="Text Box 75"/>
          <p:cNvSpPr txBox="1">
            <a:spLocks noChangeArrowheads="1"/>
          </p:cNvSpPr>
          <p:nvPr/>
        </p:nvSpPr>
        <p:spPr bwMode="auto">
          <a:xfrm>
            <a:off x="6705600" y="5800725"/>
            <a:ext cx="520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>
                <a:solidFill>
                  <a:srgbClr val="7D9363"/>
                </a:solidFill>
                <a:latin typeface="Courier New" pitchFamily="49" charset="0"/>
              </a:rPr>
              <a:t>i1+1</a:t>
            </a:r>
          </a:p>
        </p:txBody>
      </p:sp>
      <p:sp>
        <p:nvSpPr>
          <p:cNvPr id="47180" name="Text Box 76"/>
          <p:cNvSpPr txBox="1">
            <a:spLocks noChangeArrowheads="1"/>
          </p:cNvSpPr>
          <p:nvPr/>
        </p:nvSpPr>
        <p:spPr bwMode="auto">
          <a:xfrm>
            <a:off x="5791200" y="5800725"/>
            <a:ext cx="520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>
                <a:solidFill>
                  <a:srgbClr val="7D9363"/>
                </a:solidFill>
                <a:latin typeface="Courier New" pitchFamily="49" charset="0"/>
              </a:rPr>
              <a:t>i1-1</a:t>
            </a:r>
          </a:p>
        </p:txBody>
      </p:sp>
      <p:sp>
        <p:nvSpPr>
          <p:cNvPr id="47181" name="Text Box 77"/>
          <p:cNvSpPr txBox="1">
            <a:spLocks noChangeArrowheads="1"/>
          </p:cNvSpPr>
          <p:nvPr/>
        </p:nvSpPr>
        <p:spPr bwMode="auto">
          <a:xfrm>
            <a:off x="5334000" y="4200525"/>
            <a:ext cx="520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 i="1">
                <a:solidFill>
                  <a:srgbClr val="7D9363"/>
                </a:solidFill>
                <a:latin typeface="Courier New" pitchFamily="49" charset="0"/>
              </a:rPr>
              <a:t>i2-1</a:t>
            </a:r>
          </a:p>
        </p:txBody>
      </p:sp>
      <p:sp>
        <p:nvSpPr>
          <p:cNvPr id="47182" name="Text Box 78"/>
          <p:cNvSpPr txBox="1">
            <a:spLocks noChangeArrowheads="1"/>
          </p:cNvSpPr>
          <p:nvPr/>
        </p:nvSpPr>
        <p:spPr bwMode="auto">
          <a:xfrm>
            <a:off x="5638800" y="4048125"/>
            <a:ext cx="352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 i="1">
                <a:solidFill>
                  <a:srgbClr val="7D9363"/>
                </a:solidFill>
                <a:latin typeface="Courier New" pitchFamily="49" charset="0"/>
              </a:rPr>
              <a:t>i2</a:t>
            </a:r>
          </a:p>
        </p:txBody>
      </p:sp>
      <p:sp>
        <p:nvSpPr>
          <p:cNvPr id="47183" name="Text Box 79"/>
          <p:cNvSpPr txBox="1">
            <a:spLocks noChangeArrowheads="1"/>
          </p:cNvSpPr>
          <p:nvPr/>
        </p:nvSpPr>
        <p:spPr bwMode="auto">
          <a:xfrm>
            <a:off x="5638800" y="3895725"/>
            <a:ext cx="520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 i="1">
                <a:solidFill>
                  <a:srgbClr val="7D9363"/>
                </a:solidFill>
                <a:latin typeface="Courier New" pitchFamily="49" charset="0"/>
              </a:rPr>
              <a:t>i2+1</a:t>
            </a:r>
          </a:p>
        </p:txBody>
      </p:sp>
      <p:sp>
        <p:nvSpPr>
          <p:cNvPr id="47184" name="Text Box 80"/>
          <p:cNvSpPr txBox="1">
            <a:spLocks noChangeArrowheads="1"/>
          </p:cNvSpPr>
          <p:nvPr/>
        </p:nvSpPr>
        <p:spPr bwMode="auto">
          <a:xfrm>
            <a:off x="5334000" y="5419725"/>
            <a:ext cx="520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>
                <a:solidFill>
                  <a:srgbClr val="7D9363"/>
                </a:solidFill>
                <a:latin typeface="Courier New" pitchFamily="49" charset="0"/>
              </a:rPr>
              <a:t>i3-1</a:t>
            </a:r>
          </a:p>
        </p:txBody>
      </p:sp>
      <p:sp>
        <p:nvSpPr>
          <p:cNvPr id="47185" name="Text Box 81"/>
          <p:cNvSpPr txBox="1">
            <a:spLocks noChangeArrowheads="1"/>
          </p:cNvSpPr>
          <p:nvPr/>
        </p:nvSpPr>
        <p:spPr bwMode="auto">
          <a:xfrm>
            <a:off x="5486400" y="4962525"/>
            <a:ext cx="3524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>
                <a:solidFill>
                  <a:srgbClr val="7D9363"/>
                </a:solidFill>
                <a:latin typeface="Courier New" pitchFamily="49" charset="0"/>
              </a:rPr>
              <a:t>i3</a:t>
            </a:r>
          </a:p>
        </p:txBody>
      </p:sp>
      <p:sp>
        <p:nvSpPr>
          <p:cNvPr id="47186" name="Text Box 82"/>
          <p:cNvSpPr txBox="1">
            <a:spLocks noChangeArrowheads="1"/>
          </p:cNvSpPr>
          <p:nvPr/>
        </p:nvSpPr>
        <p:spPr bwMode="auto">
          <a:xfrm>
            <a:off x="5334000" y="4505325"/>
            <a:ext cx="520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 b="1">
                <a:solidFill>
                  <a:srgbClr val="7D9363"/>
                </a:solidFill>
                <a:latin typeface="Courier New" pitchFamily="49" charset="0"/>
              </a:rPr>
              <a:t>i3+1</a:t>
            </a:r>
          </a:p>
        </p:txBody>
      </p:sp>
      <p:sp>
        <p:nvSpPr>
          <p:cNvPr id="47187" name="Line 83"/>
          <p:cNvSpPr>
            <a:spLocks noChangeShapeType="1"/>
          </p:cNvSpPr>
          <p:nvPr/>
        </p:nvSpPr>
        <p:spPr bwMode="auto">
          <a:xfrm flipV="1">
            <a:off x="7696200" y="4267200"/>
            <a:ext cx="838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88" name="Line 84"/>
          <p:cNvSpPr>
            <a:spLocks noChangeShapeType="1"/>
          </p:cNvSpPr>
          <p:nvPr/>
        </p:nvSpPr>
        <p:spPr bwMode="auto">
          <a:xfrm flipV="1">
            <a:off x="7543800" y="4419600"/>
            <a:ext cx="838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89" name="Line 85"/>
          <p:cNvSpPr>
            <a:spLocks noChangeShapeType="1"/>
          </p:cNvSpPr>
          <p:nvPr/>
        </p:nvSpPr>
        <p:spPr bwMode="auto">
          <a:xfrm flipV="1">
            <a:off x="7391400" y="4572000"/>
            <a:ext cx="838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90" name="Line 86"/>
          <p:cNvSpPr>
            <a:spLocks noChangeShapeType="1"/>
          </p:cNvSpPr>
          <p:nvPr/>
        </p:nvSpPr>
        <p:spPr bwMode="auto">
          <a:xfrm flipV="1">
            <a:off x="7696200" y="4724400"/>
            <a:ext cx="838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91" name="Line 87"/>
          <p:cNvSpPr>
            <a:spLocks noChangeShapeType="1"/>
          </p:cNvSpPr>
          <p:nvPr/>
        </p:nvSpPr>
        <p:spPr bwMode="auto">
          <a:xfrm flipV="1">
            <a:off x="7543800" y="4876800"/>
            <a:ext cx="838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92" name="Line 88"/>
          <p:cNvSpPr>
            <a:spLocks noChangeShapeType="1"/>
          </p:cNvSpPr>
          <p:nvPr/>
        </p:nvSpPr>
        <p:spPr bwMode="auto">
          <a:xfrm flipV="1">
            <a:off x="7391400" y="5029200"/>
            <a:ext cx="838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93" name="Line 89"/>
          <p:cNvSpPr>
            <a:spLocks noChangeShapeType="1"/>
          </p:cNvSpPr>
          <p:nvPr/>
        </p:nvSpPr>
        <p:spPr bwMode="auto">
          <a:xfrm flipV="1">
            <a:off x="7696200" y="5181600"/>
            <a:ext cx="838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94" name="Line 90"/>
          <p:cNvSpPr>
            <a:spLocks noChangeShapeType="1"/>
          </p:cNvSpPr>
          <p:nvPr/>
        </p:nvSpPr>
        <p:spPr bwMode="auto">
          <a:xfrm flipV="1">
            <a:off x="7543800" y="5334000"/>
            <a:ext cx="838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95" name="Line 91"/>
          <p:cNvSpPr>
            <a:spLocks noChangeShapeType="1"/>
          </p:cNvSpPr>
          <p:nvPr/>
        </p:nvSpPr>
        <p:spPr bwMode="auto">
          <a:xfrm flipV="1">
            <a:off x="7391400" y="5486400"/>
            <a:ext cx="838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96" name="Text Box 92"/>
          <p:cNvSpPr txBox="1">
            <a:spLocks noChangeArrowheads="1"/>
          </p:cNvSpPr>
          <p:nvPr/>
        </p:nvSpPr>
        <p:spPr bwMode="auto">
          <a:xfrm>
            <a:off x="7677150" y="3878263"/>
            <a:ext cx="1138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/>
                </a:solidFill>
                <a:latin typeface="Calibri" pitchFamily="34" charset="0"/>
              </a:rPr>
              <a:t>cache lines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>
          <a:noFill/>
          <a:ln w="9525"/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/>
              <a:t>I’m Doing It Wrong</a:t>
            </a:r>
          </a:p>
        </p:txBody>
      </p:sp>
      <p:sp>
        <p:nvSpPr>
          <p:cNvPr id="51204" name="Rectangle 4"/>
          <p:cNvSpPr>
            <a:spLocks noGrp="1"/>
          </p:cNvSpPr>
          <p:nvPr>
            <p:ph type="body" sz="half" idx="1"/>
          </p:nvPr>
        </p:nvSpPr>
        <p:spPr>
          <a:xfrm>
            <a:off x="0" y="1066800"/>
            <a:ext cx="5564188" cy="5334000"/>
          </a:xfrm>
        </p:spPr>
        <p:txBody>
          <a:bodyPr/>
          <a:lstStyle/>
          <a:p>
            <a:r>
              <a:rPr lang="en-US" sz="1800"/>
              <a:t>Block the inner two loops</a:t>
            </a:r>
          </a:p>
          <a:p>
            <a:r>
              <a:rPr lang="en-US" sz="1800"/>
              <a:t>Creates blocks extending along </a:t>
            </a:r>
            <a:r>
              <a:rPr lang="en-US" sz="1800" b="1">
                <a:latin typeface="Courier New" pitchFamily="49" charset="0"/>
              </a:rPr>
              <a:t>i3</a:t>
            </a:r>
            <a:r>
              <a:rPr lang="en-US" sz="1800"/>
              <a:t> direction</a:t>
            </a:r>
          </a:p>
          <a:p>
            <a:pPr>
              <a:buFont typeface="Wingdings 2" pitchFamily="18" charset="2"/>
              <a:buNone/>
            </a:pPr>
            <a:endParaRPr lang="en-US" sz="1800"/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do I2BLOCK = 2, 257, BS2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do I1BLOCK = 2, 257, BS1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do i3 = 2, 257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do i2 = I2BLOCK,                  &amp;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        min(I2BLOCK+BS2-1, 257)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   do i1 = I1BLOCK,               &amp;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           min(I1BLOCK+BS1-1, 257)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!              </a:t>
            </a:r>
            <a:r>
              <a:rPr lang="en-US" sz="1400" b="1" i="1">
                <a:latin typeface="Courier New" pitchFamily="49" charset="0"/>
              </a:rPr>
              <a:t>update u(i1,i2,i3)</a:t>
            </a:r>
            <a:endParaRPr lang="en-US" sz="1400" b="1">
              <a:latin typeface="Courier New" pitchFamily="49" charset="0"/>
            </a:endParaRP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!              </a:t>
            </a:r>
            <a:r>
              <a:rPr lang="en-US" sz="1400" b="1" i="1">
                <a:latin typeface="Courier New" pitchFamily="49" charset="0"/>
              </a:rPr>
              <a:t>using 27-point stencil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   end do         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   end do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   end do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   end do</a:t>
            </a:r>
          </a:p>
          <a:p>
            <a:pPr lvl="1">
              <a:buFont typeface="Wingdings 2" pitchFamily="18" charset="2"/>
              <a:buNone/>
            </a:pPr>
            <a:r>
              <a:rPr lang="en-US" sz="1400" b="1">
                <a:latin typeface="Courier New" pitchFamily="49" charset="0"/>
              </a:rPr>
              <a:t>end do</a:t>
            </a:r>
          </a:p>
          <a:p>
            <a:pPr>
              <a:buFont typeface="Wingdings 2" pitchFamily="18" charset="2"/>
              <a:buNone/>
            </a:pPr>
            <a:endParaRPr lang="en-US" sz="1800"/>
          </a:p>
        </p:txBody>
      </p:sp>
      <p:graphicFrame>
        <p:nvGraphicFramePr>
          <p:cNvPr id="51253" name="Group 53"/>
          <p:cNvGraphicFramePr>
            <a:graphicFrameLocks noGrp="1"/>
          </p:cNvGraphicFramePr>
          <p:nvPr>
            <p:ph sz="half" idx="2"/>
          </p:nvPr>
        </p:nvGraphicFramePr>
        <p:xfrm>
          <a:off x="5514975" y="1066800"/>
          <a:ext cx="3392488" cy="5360991"/>
        </p:xfrm>
        <a:graphic>
          <a:graphicData uri="http://schemas.openxmlformats.org/drawingml/2006/table">
            <a:tbl>
              <a:tblPr/>
              <a:tblGrid>
                <a:gridCol w="1697038"/>
                <a:gridCol w="1695450"/>
              </a:tblGrid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Block size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Mop/s/process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unblocked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531.50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16 × 16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279.89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22 × 22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321.26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28 × 28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358.96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34 × 34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385.33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40 × 40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408.53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46 × 46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443.94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52 × 52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468.58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58 × 58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470.32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64 × 64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512.03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70 × 70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595959"/>
                          </a:solidFill>
                          <a:effectLst/>
                          <a:latin typeface="Calibri" pitchFamily="34" charset="0"/>
                        </a:rPr>
                        <a:t>506.92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cray colors">
      <a:dk1>
        <a:sysClr val="windowText" lastClr="000000"/>
      </a:dk1>
      <a:lt1>
        <a:srgbClr val="FFFFFF"/>
      </a:lt1>
      <a:dk2>
        <a:srgbClr val="2D393F"/>
      </a:dk2>
      <a:lt2>
        <a:srgbClr val="FFFFFF"/>
      </a:lt2>
      <a:accent1>
        <a:srgbClr val="A5B592"/>
      </a:accent1>
      <a:accent2>
        <a:srgbClr val="DD7E0E"/>
      </a:accent2>
      <a:accent3>
        <a:srgbClr val="E7BC29"/>
      </a:accent3>
      <a:accent4>
        <a:srgbClr val="B55475"/>
      </a:accent4>
      <a:accent5>
        <a:srgbClr val="3A577A"/>
      </a:accent5>
      <a:accent6>
        <a:srgbClr val="2D393F"/>
      </a:accent6>
      <a:hlink>
        <a:srgbClr val="0070C0"/>
      </a:hlink>
      <a:folHlink>
        <a:srgbClr val="3A577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D0F180B38C94AB0ACD476C65F15D2" ma:contentTypeVersion="0" ma:contentTypeDescription="Create a new document." ma:contentTypeScope="" ma:versionID="37e2d3ffa88925b6bc8a923da1888d77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F93871-C060-4F4C-B886-77ADBB64D0F6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E1CE4BF-97E7-4F1E-BCA0-43C142D5E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578C319-9800-415F-BA11-2F72A55293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5124</TotalTime>
  <Words>1115</Words>
  <Application>Microsoft Macintosh PowerPoint</Application>
  <PresentationFormat>On-screen Show (4:3)</PresentationFormat>
  <Paragraphs>261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Paper</vt:lpstr>
      <vt:lpstr>Equation</vt:lpstr>
      <vt:lpstr>Cache Blocking from Start to Finish</vt:lpstr>
      <vt:lpstr>Agenda</vt:lpstr>
      <vt:lpstr>Overview</vt:lpstr>
      <vt:lpstr>Cache Use in Stencil Computations</vt:lpstr>
      <vt:lpstr>Blocking to Increase Reuse</vt:lpstr>
      <vt:lpstr>Blocking to Increase Reuse</vt:lpstr>
      <vt:lpstr>What Could Go Wrong?</vt:lpstr>
      <vt:lpstr>A Real-Life Example: NPB MG</vt:lpstr>
      <vt:lpstr>I’m Doing It Wrong</vt:lpstr>
      <vt:lpstr>That’s Better</vt:lpstr>
      <vt:lpstr>PowerPoint Presentation</vt:lpstr>
    </vt:vector>
  </TitlesOfParts>
  <Company>Cray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jcissell;Norm Troullier;Steve Whalen</dc:creator>
  <cp:lastModifiedBy>Jan Thorbecke</cp:lastModifiedBy>
  <cp:revision>131</cp:revision>
  <dcterms:created xsi:type="dcterms:W3CDTF">2009-01-15T20:55:43Z</dcterms:created>
  <dcterms:modified xsi:type="dcterms:W3CDTF">2014-05-16T14:17:47Z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0x0101001EFD0F180B38C94AB0ACD476C65F15D2</vt:lpwstr>
  </property>
</Properties>
</file>